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4" r:id="rId2"/>
  </p:sldMasterIdLst>
  <p:notesMasterIdLst>
    <p:notesMasterId r:id="rId13"/>
  </p:notesMasterIdLst>
  <p:sldIdLst>
    <p:sldId id="256" r:id="rId3"/>
    <p:sldId id="257" r:id="rId4"/>
    <p:sldId id="258" r:id="rId5"/>
    <p:sldId id="259" r:id="rId6"/>
    <p:sldId id="260" r:id="rId7"/>
    <p:sldId id="261" r:id="rId8"/>
    <p:sldId id="265" r:id="rId9"/>
    <p:sldId id="262" r:id="rId10"/>
    <p:sldId id="266" r:id="rId11"/>
    <p:sldId id="264" r:id="rId12"/>
  </p:sldIdLst>
  <p:sldSz cx="9144000" cy="5143500" type="screen16x9"/>
  <p:notesSz cx="6858000" cy="9144000"/>
  <p:embeddedFontLst>
    <p:embeddedFont>
      <p:font typeface="Adobe Fan Heiti Std B" panose="020B0700000000000000" pitchFamily="34" charset="-128"/>
      <p:bold r:id="rId14"/>
    </p:embeddedFont>
    <p:embeddedFont>
      <p:font typeface="Lato" panose="020F0502020204030203" pitchFamily="34" charset="0"/>
      <p:regular r:id="rId15"/>
      <p:bold r:id="rId16"/>
      <p:italic r:id="rId17"/>
      <p:boldItalic r:id="rId18"/>
    </p:embeddedFont>
    <p:embeddedFont>
      <p:font typeface="Lato" panose="020F0502020204030203" pitchFamily="34" charset="0"/>
      <p:regular r:id="rId15"/>
      <p:bold r:id="rId16"/>
      <p:italic r:id="rId17"/>
      <p:boldItalic r:id="rId18"/>
    </p:embeddedFont>
    <p:embeddedFont>
      <p:font typeface="Lato Black" panose="020F0502020204030203" pitchFamily="34" charset="0"/>
      <p:bold r:id="rId19"/>
      <p:boldItalic r:id="rId20"/>
    </p:embeddedFont>
    <p:embeddedFont>
      <p:font typeface="Trebuchet MS" panose="020B0603020202020204" pitchFamily="3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5" roundtripDataSignature="AMtx7mg4ID0MW+58A5oAZz0iuzSAYbU9/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780"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font" Target="fonts/font8.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4.fntdata"/><Relationship Id="rId25" Type="http://customschemas.google.com/relationships/presentationmetadata" Target="metadata"/><Relationship Id="rId2" Type="http://schemas.openxmlformats.org/officeDocument/2006/relationships/slideMaster" Target="slideMasters/slideMaster2.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1.fntdata"/><Relationship Id="rId5" Type="http://schemas.openxmlformats.org/officeDocument/2006/relationships/slide" Target="slides/slide3.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s>
</file>

<file path=ppt/media/image1.png>
</file>

<file path=ppt/media/image10.jpg>
</file>

<file path=ppt/media/image11.png>
</file>

<file path=ppt/media/image12.jpg>
</file>

<file path=ppt/media/image13.png>
</file>

<file path=ppt/media/image14.png>
</file>

<file path=ppt/media/image15.sv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6" name="Google Shape;33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5" name="Google Shape;34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1" name="Google Shape;351;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7" name="Google Shape;35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3" name="Google Shape;363;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9" name="Google Shape;36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5" name="Google Shape;375;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7" name="Google Shape;38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
        <p:cNvGrpSpPr/>
        <p:nvPr/>
      </p:nvGrpSpPr>
      <p:grpSpPr>
        <a:xfrm>
          <a:off x="0" y="0"/>
          <a:ext cx="0" cy="0"/>
          <a:chOff x="0" y="0"/>
          <a:chExt cx="0" cy="0"/>
        </a:xfrm>
      </p:grpSpPr>
      <p:sp>
        <p:nvSpPr>
          <p:cNvPr id="9" name="Google Shape;9;p11"/>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0" name="Google Shape;10;p1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1" name="Google Shape;11;p1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2" name="Google Shape;12;p1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Sub Title + Body">
  <p:cSld name="CUSTOM_2">
    <p:spTree>
      <p:nvGrpSpPr>
        <p:cNvPr id="1" name="Shape 69"/>
        <p:cNvGrpSpPr/>
        <p:nvPr/>
      </p:nvGrpSpPr>
      <p:grpSpPr>
        <a:xfrm>
          <a:off x="0" y="0"/>
          <a:ext cx="0" cy="0"/>
          <a:chOff x="0" y="0"/>
          <a:chExt cx="0" cy="0"/>
        </a:xfrm>
      </p:grpSpPr>
      <p:sp>
        <p:nvSpPr>
          <p:cNvPr id="70" name="Google Shape;70;p22"/>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71" name="Google Shape;71;p22"/>
          <p:cNvSpPr txBox="1">
            <a:spLocks noGrp="1"/>
          </p:cNvSpPr>
          <p:nvPr>
            <p:ph type="subTitle" idx="1"/>
          </p:nvPr>
        </p:nvSpPr>
        <p:spPr>
          <a:xfrm>
            <a:off x="503872" y="787525"/>
            <a:ext cx="38847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72" name="Google Shape;72;p22"/>
          <p:cNvSpPr txBox="1">
            <a:spLocks noGrp="1"/>
          </p:cNvSpPr>
          <p:nvPr>
            <p:ph type="body" idx="2"/>
          </p:nvPr>
        </p:nvSpPr>
        <p:spPr>
          <a:xfrm>
            <a:off x="512875" y="1380050"/>
            <a:ext cx="8093100" cy="3294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73" name="Google Shape;73;p22"/>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74" name="Google Shape;74;p22"/>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75" name="Google Shape;75;p2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Body + Caption">
  <p:cSld name="CUSTOM_2_1">
    <p:spTree>
      <p:nvGrpSpPr>
        <p:cNvPr id="1" name="Shape 76"/>
        <p:cNvGrpSpPr/>
        <p:nvPr/>
      </p:nvGrpSpPr>
      <p:grpSpPr>
        <a:xfrm>
          <a:off x="0" y="0"/>
          <a:ext cx="0" cy="0"/>
          <a:chOff x="0" y="0"/>
          <a:chExt cx="0" cy="0"/>
        </a:xfrm>
      </p:grpSpPr>
      <p:sp>
        <p:nvSpPr>
          <p:cNvPr id="77" name="Google Shape;77;p23"/>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78" name="Google Shape;78;p23"/>
          <p:cNvSpPr txBox="1">
            <a:spLocks noGrp="1"/>
          </p:cNvSpPr>
          <p:nvPr>
            <p:ph type="subTitle" idx="1"/>
          </p:nvPr>
        </p:nvSpPr>
        <p:spPr>
          <a:xfrm>
            <a:off x="503876" y="4245750"/>
            <a:ext cx="53844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000" b="1">
                <a:solidFill>
                  <a:srgbClr val="1F1F50"/>
                </a:solidFill>
              </a:defRPr>
            </a:lvl1pPr>
            <a:lvl2pPr lvl="1" algn="l">
              <a:lnSpc>
                <a:spcPct val="150000"/>
              </a:lnSpc>
              <a:spcBef>
                <a:spcPts val="1600"/>
              </a:spcBef>
              <a:spcAft>
                <a:spcPts val="0"/>
              </a:spcAft>
              <a:buSzPts val="1400"/>
              <a:buNone/>
              <a:defRPr b="1"/>
            </a:lvl2pPr>
            <a:lvl3pPr lvl="2" algn="l">
              <a:lnSpc>
                <a:spcPct val="150000"/>
              </a:lnSpc>
              <a:spcBef>
                <a:spcPts val="1600"/>
              </a:spcBef>
              <a:spcAft>
                <a:spcPts val="0"/>
              </a:spcAft>
              <a:buSzPts val="1400"/>
              <a:buNone/>
              <a:defRPr b="1"/>
            </a:lvl3pPr>
            <a:lvl4pPr lvl="3" algn="l">
              <a:lnSpc>
                <a:spcPct val="150000"/>
              </a:lnSpc>
              <a:spcBef>
                <a:spcPts val="1600"/>
              </a:spcBef>
              <a:spcAft>
                <a:spcPts val="0"/>
              </a:spcAft>
              <a:buSzPts val="1400"/>
              <a:buNone/>
              <a:defRPr b="1"/>
            </a:lvl4pPr>
            <a:lvl5pPr lvl="4" algn="l">
              <a:lnSpc>
                <a:spcPct val="150000"/>
              </a:lnSpc>
              <a:spcBef>
                <a:spcPts val="1600"/>
              </a:spcBef>
              <a:spcAft>
                <a:spcPts val="0"/>
              </a:spcAft>
              <a:buSzPts val="1400"/>
              <a:buNone/>
              <a:defRPr b="1"/>
            </a:lvl5pPr>
            <a:lvl6pPr lvl="5" algn="l">
              <a:lnSpc>
                <a:spcPct val="150000"/>
              </a:lnSpc>
              <a:spcBef>
                <a:spcPts val="1600"/>
              </a:spcBef>
              <a:spcAft>
                <a:spcPts val="0"/>
              </a:spcAft>
              <a:buSzPts val="1400"/>
              <a:buNone/>
              <a:defRPr b="1"/>
            </a:lvl6pPr>
            <a:lvl7pPr lvl="6" algn="l">
              <a:lnSpc>
                <a:spcPct val="150000"/>
              </a:lnSpc>
              <a:spcBef>
                <a:spcPts val="1600"/>
              </a:spcBef>
              <a:spcAft>
                <a:spcPts val="0"/>
              </a:spcAft>
              <a:buSzPts val="1400"/>
              <a:buNone/>
              <a:defRPr b="1"/>
            </a:lvl7pPr>
            <a:lvl8pPr lvl="7" algn="l">
              <a:lnSpc>
                <a:spcPct val="150000"/>
              </a:lnSpc>
              <a:spcBef>
                <a:spcPts val="1600"/>
              </a:spcBef>
              <a:spcAft>
                <a:spcPts val="0"/>
              </a:spcAft>
              <a:buSzPts val="1400"/>
              <a:buNone/>
              <a:defRPr b="1"/>
            </a:lvl8pPr>
            <a:lvl9pPr lvl="8" algn="l">
              <a:lnSpc>
                <a:spcPct val="150000"/>
              </a:lnSpc>
              <a:spcBef>
                <a:spcPts val="1600"/>
              </a:spcBef>
              <a:spcAft>
                <a:spcPts val="1600"/>
              </a:spcAft>
              <a:buSzPts val="1400"/>
              <a:buNone/>
              <a:defRPr b="1"/>
            </a:lvl9pPr>
          </a:lstStyle>
          <a:p>
            <a:endParaRPr/>
          </a:p>
        </p:txBody>
      </p:sp>
      <p:sp>
        <p:nvSpPr>
          <p:cNvPr id="79" name="Google Shape;79;p23"/>
          <p:cNvSpPr txBox="1">
            <a:spLocks noGrp="1"/>
          </p:cNvSpPr>
          <p:nvPr>
            <p:ph type="body" idx="2"/>
          </p:nvPr>
        </p:nvSpPr>
        <p:spPr>
          <a:xfrm>
            <a:off x="512875" y="902725"/>
            <a:ext cx="8002500" cy="29928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80" name="Google Shape;80;p23"/>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81" name="Google Shape;81;p2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82" name="Google Shape;82;p2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ext Box">
  <p:cSld name="CUSTOM_2_1_2">
    <p:spTree>
      <p:nvGrpSpPr>
        <p:cNvPr id="1" name="Shape 83"/>
        <p:cNvGrpSpPr/>
        <p:nvPr/>
      </p:nvGrpSpPr>
      <p:grpSpPr>
        <a:xfrm>
          <a:off x="0" y="0"/>
          <a:ext cx="0" cy="0"/>
          <a:chOff x="0" y="0"/>
          <a:chExt cx="0" cy="0"/>
        </a:xfrm>
      </p:grpSpPr>
      <p:sp>
        <p:nvSpPr>
          <p:cNvPr id="84" name="Google Shape;84;p24"/>
          <p:cNvSpPr txBox="1">
            <a:spLocks noGrp="1"/>
          </p:cNvSpPr>
          <p:nvPr>
            <p:ph type="body" idx="1"/>
          </p:nvPr>
        </p:nvSpPr>
        <p:spPr>
          <a:xfrm>
            <a:off x="512875" y="293121"/>
            <a:ext cx="8002500" cy="4417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85" name="Google Shape;85;p24"/>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86" name="Google Shape;86;p2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87" name="Google Shape;87;p2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Body">
  <p:cSld name="CUSTOM_2_1_1">
    <p:spTree>
      <p:nvGrpSpPr>
        <p:cNvPr id="1" name="Shape 88"/>
        <p:cNvGrpSpPr/>
        <p:nvPr/>
      </p:nvGrpSpPr>
      <p:grpSpPr>
        <a:xfrm>
          <a:off x="0" y="0"/>
          <a:ext cx="0" cy="0"/>
          <a:chOff x="0" y="0"/>
          <a:chExt cx="0" cy="0"/>
        </a:xfrm>
      </p:grpSpPr>
      <p:sp>
        <p:nvSpPr>
          <p:cNvPr id="89" name="Google Shape;89;p25"/>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90" name="Google Shape;90;p25"/>
          <p:cNvSpPr txBox="1">
            <a:spLocks noGrp="1"/>
          </p:cNvSpPr>
          <p:nvPr>
            <p:ph type="body" idx="1"/>
          </p:nvPr>
        </p:nvSpPr>
        <p:spPr>
          <a:xfrm>
            <a:off x="512875" y="1055125"/>
            <a:ext cx="8002500" cy="3603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91" name="Google Shape;91;p2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92" name="Google Shape;92;p2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93" name="Google Shape;93;p2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Image Top - Text Bottom">
  <p:cSld name="CUSTOM_2_1_1_1">
    <p:spTree>
      <p:nvGrpSpPr>
        <p:cNvPr id="1" name="Shape 94"/>
        <p:cNvGrpSpPr/>
        <p:nvPr/>
      </p:nvGrpSpPr>
      <p:grpSpPr>
        <a:xfrm>
          <a:off x="0" y="0"/>
          <a:ext cx="0" cy="0"/>
          <a:chOff x="0" y="0"/>
          <a:chExt cx="0" cy="0"/>
        </a:xfrm>
      </p:grpSpPr>
      <p:sp>
        <p:nvSpPr>
          <p:cNvPr id="95" name="Google Shape;95;p26"/>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96" name="Google Shape;96;p26"/>
          <p:cNvSpPr txBox="1">
            <a:spLocks noGrp="1"/>
          </p:cNvSpPr>
          <p:nvPr>
            <p:ph type="body" idx="1"/>
          </p:nvPr>
        </p:nvSpPr>
        <p:spPr>
          <a:xfrm>
            <a:off x="512875" y="2890075"/>
            <a:ext cx="8002500" cy="18366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97" name="Google Shape;97;p26"/>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98" name="Google Shape;98;p2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99" name="Google Shape;99;p2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orient="horz" pos="1728">
          <p15:clr>
            <a:srgbClr val="FA7B17"/>
          </p15:clr>
        </p15:guide>
        <p15:guide id="2" orient="horz" pos="576">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ext 1" type="secHead">
  <p:cSld name="SECTION_HEADER">
    <p:spTree>
      <p:nvGrpSpPr>
        <p:cNvPr id="1" name="Shape 100"/>
        <p:cNvGrpSpPr/>
        <p:nvPr/>
      </p:nvGrpSpPr>
      <p:grpSpPr>
        <a:xfrm>
          <a:off x="0" y="0"/>
          <a:ext cx="0" cy="0"/>
          <a:chOff x="0" y="0"/>
          <a:chExt cx="0" cy="0"/>
        </a:xfrm>
      </p:grpSpPr>
      <p:sp>
        <p:nvSpPr>
          <p:cNvPr id="101" name="Google Shape;101;p27"/>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02" name="Google Shape;102;p2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0A1852"/>
                </a:solidFill>
                <a:latin typeface="Lato"/>
                <a:ea typeface="Lato"/>
                <a:cs typeface="Lato"/>
                <a:sym typeface="Lato"/>
              </a:rPr>
              <a:t>// </a:t>
            </a:r>
            <a:fld id="{00000000-1234-1234-1234-123412341234}" type="slidenum">
              <a:rPr lang="en" sz="900" b="1" i="0" u="none" strike="noStrike" cap="none">
                <a:solidFill>
                  <a:srgbClr val="0A1852"/>
                </a:solidFill>
                <a:latin typeface="Lato"/>
                <a:ea typeface="Lato"/>
                <a:cs typeface="Lato"/>
                <a:sym typeface="Lato"/>
              </a:rPr>
              <a:t>‹#›</a:t>
            </a:fld>
            <a:endParaRPr sz="900" b="1" i="0" u="none" strike="noStrike" cap="none">
              <a:solidFill>
                <a:srgbClr val="0A1852"/>
              </a:solidFill>
              <a:latin typeface="Lato"/>
              <a:ea typeface="Lato"/>
              <a:cs typeface="Lato"/>
              <a:sym typeface="Lato"/>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Sub Title + 2 Images Grey">
  <p:cSld name="TITLE_ONLY_1">
    <p:spTree>
      <p:nvGrpSpPr>
        <p:cNvPr id="1" name="Shape 103"/>
        <p:cNvGrpSpPr/>
        <p:nvPr/>
      </p:nvGrpSpPr>
      <p:grpSpPr>
        <a:xfrm>
          <a:off x="0" y="0"/>
          <a:ext cx="0" cy="0"/>
          <a:chOff x="0" y="0"/>
          <a:chExt cx="0" cy="0"/>
        </a:xfrm>
      </p:grpSpPr>
      <p:sp>
        <p:nvSpPr>
          <p:cNvPr id="104" name="Google Shape;104;p28"/>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28"/>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06" name="Google Shape;106;p2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07" name="Google Shape;107;p2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08" name="Google Shape;108;p2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09" name="Google Shape;109;p28"/>
          <p:cNvSpPr txBox="1">
            <a:spLocks noGrp="1"/>
          </p:cNvSpPr>
          <p:nvPr>
            <p:ph type="subTitle" idx="1"/>
          </p:nvPr>
        </p:nvSpPr>
        <p:spPr>
          <a:xfrm>
            <a:off x="503874" y="939925"/>
            <a:ext cx="3603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Tree>
  </p:cSld>
  <p:clrMapOvr>
    <a:masterClrMapping/>
  </p:clrMapOvr>
  <p:extLst>
    <p:ext uri="{DCECCB84-F9BA-43D5-87BE-67443E8EF086}">
      <p15:sldGuideLst xmlns:p15="http://schemas.microsoft.com/office/powerpoint/2012/main">
        <p15:guide id="1" pos="2881">
          <p15:clr>
            <a:srgbClr val="FA7B17"/>
          </p15:clr>
        </p15:guide>
        <p15:guide id="2" orient="horz" pos="1063">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Sub Title + 3 Images Grey">
  <p:cSld name="TITLE_ONLY_1_1">
    <p:spTree>
      <p:nvGrpSpPr>
        <p:cNvPr id="1" name="Shape 110"/>
        <p:cNvGrpSpPr/>
        <p:nvPr/>
      </p:nvGrpSpPr>
      <p:grpSpPr>
        <a:xfrm>
          <a:off x="0" y="0"/>
          <a:ext cx="0" cy="0"/>
          <a:chOff x="0" y="0"/>
          <a:chExt cx="0" cy="0"/>
        </a:xfrm>
      </p:grpSpPr>
      <p:sp>
        <p:nvSpPr>
          <p:cNvPr id="111" name="Google Shape;111;p29"/>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29"/>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13" name="Google Shape;113;p2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14" name="Google Shape;114;p2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15" name="Google Shape;115;p2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16" name="Google Shape;116;p29"/>
          <p:cNvSpPr txBox="1">
            <a:spLocks noGrp="1"/>
          </p:cNvSpPr>
          <p:nvPr>
            <p:ph type="subTitle" idx="1"/>
          </p:nvPr>
        </p:nvSpPr>
        <p:spPr>
          <a:xfrm>
            <a:off x="503873" y="939925"/>
            <a:ext cx="3765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Tree>
  </p:cSld>
  <p:clrMapOvr>
    <a:masterClrMapping/>
  </p:clrMapOvr>
  <p:extLst>
    <p:ext uri="{DCECCB84-F9BA-43D5-87BE-67443E8EF086}">
      <p15:sldGuideLst xmlns:p15="http://schemas.microsoft.com/office/powerpoint/2012/main">
        <p15:guide id="1" pos="1915">
          <p15:clr>
            <a:srgbClr val="FA7B17"/>
          </p15:clr>
        </p15:guide>
        <p15:guide id="2" orient="horz" pos="1063">
          <p15:clr>
            <a:srgbClr val="FA7B17"/>
          </p15:clr>
        </p15:guide>
        <p15:guide id="3" pos="3845">
          <p15:clr>
            <a:srgbClr val="FA7B17"/>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Sub Title + 1 Image Grey">
  <p:cSld name="TITLE_ONLY_1_1_1">
    <p:spTree>
      <p:nvGrpSpPr>
        <p:cNvPr id="1" name="Shape 117"/>
        <p:cNvGrpSpPr/>
        <p:nvPr/>
      </p:nvGrpSpPr>
      <p:grpSpPr>
        <a:xfrm>
          <a:off x="0" y="0"/>
          <a:ext cx="0" cy="0"/>
          <a:chOff x="0" y="0"/>
          <a:chExt cx="0" cy="0"/>
        </a:xfrm>
      </p:grpSpPr>
      <p:sp>
        <p:nvSpPr>
          <p:cNvPr id="118" name="Google Shape;118;p30"/>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30"/>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20" name="Google Shape;120;p3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21" name="Google Shape;121;p3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22" name="Google Shape;122;p3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23" name="Google Shape;123;p30"/>
          <p:cNvSpPr txBox="1">
            <a:spLocks noGrp="1"/>
          </p:cNvSpPr>
          <p:nvPr>
            <p:ph type="subTitle" idx="1"/>
          </p:nvPr>
        </p:nvSpPr>
        <p:spPr>
          <a:xfrm>
            <a:off x="503874" y="939925"/>
            <a:ext cx="3482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Sub Title + 2 Images India Ink">
  <p:cSld name="TITLE_ONLY_1_2">
    <p:spTree>
      <p:nvGrpSpPr>
        <p:cNvPr id="1" name="Shape 124"/>
        <p:cNvGrpSpPr/>
        <p:nvPr/>
      </p:nvGrpSpPr>
      <p:grpSpPr>
        <a:xfrm>
          <a:off x="0" y="0"/>
          <a:ext cx="0" cy="0"/>
          <a:chOff x="0" y="0"/>
          <a:chExt cx="0" cy="0"/>
        </a:xfrm>
      </p:grpSpPr>
      <p:sp>
        <p:nvSpPr>
          <p:cNvPr id="125" name="Google Shape;125;p31"/>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31"/>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pic>
        <p:nvPicPr>
          <p:cNvPr id="127" name="Google Shape;127;p3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28" name="Google Shape;128;p3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29" name="Google Shape;129;p3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30" name="Google Shape;130;p31"/>
          <p:cNvSpPr txBox="1">
            <a:spLocks noGrp="1"/>
          </p:cNvSpPr>
          <p:nvPr>
            <p:ph type="subTitle" idx="1"/>
          </p:nvPr>
        </p:nvSpPr>
        <p:spPr>
          <a:xfrm>
            <a:off x="503873" y="939925"/>
            <a:ext cx="36633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pos="2881">
          <p15:clr>
            <a:srgbClr val="FA7B17"/>
          </p15:clr>
        </p15:guide>
        <p15:guide id="2" orient="horz" pos="1063">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Option 1" type="title">
  <p:cSld name="TITLE">
    <p:bg>
      <p:bgPr>
        <a:blipFill>
          <a:blip r:embed="rId2">
            <a:alphaModFix/>
          </a:blip>
          <a:stretch>
            <a:fillRect/>
          </a:stretch>
        </a:blipFill>
        <a:effectLst/>
      </p:bgPr>
    </p:bg>
    <p:spTree>
      <p:nvGrpSpPr>
        <p:cNvPr id="1" name="Shape 13"/>
        <p:cNvGrpSpPr/>
        <p:nvPr/>
      </p:nvGrpSpPr>
      <p:grpSpPr>
        <a:xfrm>
          <a:off x="0" y="0"/>
          <a:ext cx="0" cy="0"/>
          <a:chOff x="0" y="0"/>
          <a:chExt cx="0" cy="0"/>
        </a:xfrm>
      </p:grpSpPr>
      <p:pic>
        <p:nvPicPr>
          <p:cNvPr id="14" name="Google Shape;14;p14"/>
          <p:cNvPicPr preferRelativeResize="0"/>
          <p:nvPr/>
        </p:nvPicPr>
        <p:blipFill rotWithShape="1">
          <a:blip r:embed="rId3">
            <a:alphaModFix/>
          </a:blip>
          <a:srcRect/>
          <a:stretch/>
        </p:blipFill>
        <p:spPr>
          <a:xfrm>
            <a:off x="0" y="4969025"/>
            <a:ext cx="9144000" cy="174475"/>
          </a:xfrm>
          <a:prstGeom prst="rect">
            <a:avLst/>
          </a:prstGeom>
          <a:noFill/>
          <a:ln>
            <a:noFill/>
          </a:ln>
        </p:spPr>
      </p:pic>
      <p:sp>
        <p:nvSpPr>
          <p:cNvPr id="15" name="Google Shape;15;p14"/>
          <p:cNvSpPr txBox="1">
            <a:spLocks noGrp="1"/>
          </p:cNvSpPr>
          <p:nvPr>
            <p:ph type="title"/>
          </p:nvPr>
        </p:nvSpPr>
        <p:spPr>
          <a:xfrm>
            <a:off x="338275" y="19169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4800">
                <a:solidFill>
                  <a:srgbClr val="FFFFFF"/>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6" name="Google Shape;16;p14"/>
          <p:cNvSpPr txBox="1">
            <a:spLocks noGrp="1"/>
          </p:cNvSpPr>
          <p:nvPr>
            <p:ph type="subTitle" idx="1"/>
          </p:nvPr>
        </p:nvSpPr>
        <p:spPr>
          <a:xfrm>
            <a:off x="339712" y="2750625"/>
            <a:ext cx="4559100" cy="377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pic>
        <p:nvPicPr>
          <p:cNvPr id="17" name="Google Shape;17;p14"/>
          <p:cNvPicPr preferRelativeResize="0"/>
          <p:nvPr/>
        </p:nvPicPr>
        <p:blipFill rotWithShape="1">
          <a:blip r:embed="rId4">
            <a:alphaModFix/>
          </a:blip>
          <a:srcRect/>
          <a:stretch/>
        </p:blipFill>
        <p:spPr>
          <a:xfrm>
            <a:off x="653016" y="909925"/>
            <a:ext cx="1260844" cy="31521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Sub Title + 3 Images India Ink">
  <p:cSld name="TITLE_ONLY_1_1_2">
    <p:spTree>
      <p:nvGrpSpPr>
        <p:cNvPr id="1" name="Shape 131"/>
        <p:cNvGrpSpPr/>
        <p:nvPr/>
      </p:nvGrpSpPr>
      <p:grpSpPr>
        <a:xfrm>
          <a:off x="0" y="0"/>
          <a:ext cx="0" cy="0"/>
          <a:chOff x="0" y="0"/>
          <a:chExt cx="0" cy="0"/>
        </a:xfrm>
      </p:grpSpPr>
      <p:pic>
        <p:nvPicPr>
          <p:cNvPr id="132" name="Google Shape;132;p32"/>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33" name="Google Shape;133;p32"/>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34" name="Google Shape;134;p3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35" name="Google Shape;135;p32"/>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32"/>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sp>
        <p:nvSpPr>
          <p:cNvPr id="137" name="Google Shape;137;p32"/>
          <p:cNvSpPr txBox="1">
            <a:spLocks noGrp="1"/>
          </p:cNvSpPr>
          <p:nvPr>
            <p:ph type="subTitle" idx="1"/>
          </p:nvPr>
        </p:nvSpPr>
        <p:spPr>
          <a:xfrm>
            <a:off x="503874" y="939925"/>
            <a:ext cx="35022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pos="1915">
          <p15:clr>
            <a:srgbClr val="FA7B17"/>
          </p15:clr>
        </p15:guide>
        <p15:guide id="2" orient="horz" pos="1063">
          <p15:clr>
            <a:srgbClr val="FA7B17"/>
          </p15:clr>
        </p15:guide>
        <p15:guide id="3" pos="3845">
          <p15:clr>
            <a:srgbClr val="FA7B17"/>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Sub Title + 1 Image India Ink">
  <p:cSld name="TITLE_ONLY_1_1_1_1">
    <p:spTree>
      <p:nvGrpSpPr>
        <p:cNvPr id="1" name="Shape 138"/>
        <p:cNvGrpSpPr/>
        <p:nvPr/>
      </p:nvGrpSpPr>
      <p:grpSpPr>
        <a:xfrm>
          <a:off x="0" y="0"/>
          <a:ext cx="0" cy="0"/>
          <a:chOff x="0" y="0"/>
          <a:chExt cx="0" cy="0"/>
        </a:xfrm>
      </p:grpSpPr>
      <p:pic>
        <p:nvPicPr>
          <p:cNvPr id="139" name="Google Shape;139;p33"/>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40" name="Google Shape;140;p3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41" name="Google Shape;141;p3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42" name="Google Shape;142;p33"/>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33"/>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sp>
        <p:nvSpPr>
          <p:cNvPr id="144" name="Google Shape;144;p33"/>
          <p:cNvSpPr txBox="1">
            <a:spLocks noGrp="1"/>
          </p:cNvSpPr>
          <p:nvPr>
            <p:ph type="subTitle" idx="1"/>
          </p:nvPr>
        </p:nvSpPr>
        <p:spPr>
          <a:xfrm>
            <a:off x="503874" y="939925"/>
            <a:ext cx="35829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45"/>
        <p:cNvGrpSpPr/>
        <p:nvPr/>
      </p:nvGrpSpPr>
      <p:grpSpPr>
        <a:xfrm>
          <a:off x="0" y="0"/>
          <a:ext cx="0" cy="0"/>
          <a:chOff x="0" y="0"/>
          <a:chExt cx="0" cy="0"/>
        </a:xfrm>
      </p:grpSpPr>
      <p:sp>
        <p:nvSpPr>
          <p:cNvPr id="146" name="Google Shape;146;p34"/>
          <p:cNvSpPr/>
          <p:nvPr/>
        </p:nvSpPr>
        <p:spPr>
          <a:xfrm>
            <a:off x="21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34"/>
          <p:cNvSpPr txBox="1">
            <a:spLocks noGrp="1"/>
          </p:cNvSpPr>
          <p:nvPr>
            <p:ph type="title"/>
          </p:nvPr>
        </p:nvSpPr>
        <p:spPr>
          <a:xfrm>
            <a:off x="265500" y="11569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148" name="Google Shape;148;p34"/>
          <p:cNvSpPr txBox="1">
            <a:spLocks noGrp="1"/>
          </p:cNvSpPr>
          <p:nvPr>
            <p:ph type="subTitle" idx="1"/>
          </p:nvPr>
        </p:nvSpPr>
        <p:spPr>
          <a:xfrm>
            <a:off x="265500" y="27268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1F1F50"/>
              </a:buClr>
              <a:buSzPts val="2000"/>
              <a:buNone/>
              <a:defRPr sz="2000" b="1">
                <a:solidFill>
                  <a:srgbClr val="1F1F50"/>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49" name="Google Shape;149;p34"/>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150" name="Google Shape;150;p3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51" name="Google Shape;151;p3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52"/>
        <p:cNvGrpSpPr/>
        <p:nvPr/>
      </p:nvGrpSpPr>
      <p:grpSpPr>
        <a:xfrm>
          <a:off x="0" y="0"/>
          <a:ext cx="0" cy="0"/>
          <a:chOff x="0" y="0"/>
          <a:chExt cx="0" cy="0"/>
        </a:xfrm>
      </p:grpSpPr>
      <p:sp>
        <p:nvSpPr>
          <p:cNvPr id="153" name="Google Shape;153;p35"/>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Clr>
                <a:srgbClr val="1F1F50"/>
              </a:buClr>
              <a:buSzPts val="1800"/>
              <a:buNone/>
              <a:defRPr b="1">
                <a:solidFill>
                  <a:srgbClr val="1F1F50"/>
                </a:solidFill>
              </a:defRPr>
            </a:lvl1pPr>
          </a:lstStyle>
          <a:p>
            <a:endParaRPr/>
          </a:p>
        </p:txBody>
      </p:sp>
      <p:pic>
        <p:nvPicPr>
          <p:cNvPr id="154" name="Google Shape;154;p3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55" name="Google Shape;155;p3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56" name="Google Shape;156;p3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 Jodhpur">
  <p:cSld name="CUSTOM_8">
    <p:bg>
      <p:bgPr>
        <a:solidFill>
          <a:srgbClr val="1B2E85"/>
        </a:solidFill>
        <a:effectLst/>
      </p:bgPr>
    </p:bg>
    <p:spTree>
      <p:nvGrpSpPr>
        <p:cNvPr id="1" name="Shape 157"/>
        <p:cNvGrpSpPr/>
        <p:nvPr/>
      </p:nvGrpSpPr>
      <p:grpSpPr>
        <a:xfrm>
          <a:off x="0" y="0"/>
          <a:ext cx="0" cy="0"/>
          <a:chOff x="0" y="0"/>
          <a:chExt cx="0" cy="0"/>
        </a:xfrm>
      </p:grpSpPr>
      <p:sp>
        <p:nvSpPr>
          <p:cNvPr id="158" name="Google Shape;158;p3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 Indus">
  <p:cSld name="CUSTOM_10">
    <p:spTree>
      <p:nvGrpSpPr>
        <p:cNvPr id="1" name="Shape 159"/>
        <p:cNvGrpSpPr/>
        <p:nvPr/>
      </p:nvGrpSpPr>
      <p:grpSpPr>
        <a:xfrm>
          <a:off x="0" y="0"/>
          <a:ext cx="0" cy="0"/>
          <a:chOff x="0" y="0"/>
          <a:chExt cx="0" cy="0"/>
        </a:xfrm>
      </p:grpSpPr>
      <p:sp>
        <p:nvSpPr>
          <p:cNvPr id="160" name="Google Shape;160;p3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141414"/>
                </a:solidFill>
                <a:latin typeface="Lato"/>
                <a:ea typeface="Lato"/>
                <a:cs typeface="Lato"/>
                <a:sym typeface="Lato"/>
              </a:rPr>
              <a:t>// </a:t>
            </a:r>
            <a:fld id="{00000000-1234-1234-1234-123412341234}" type="slidenum">
              <a:rPr lang="en" sz="900" b="1" i="0" u="none" strike="noStrike" cap="none">
                <a:solidFill>
                  <a:srgbClr val="141414"/>
                </a:solidFill>
                <a:latin typeface="Lato"/>
                <a:ea typeface="Lato"/>
                <a:cs typeface="Lato"/>
                <a:sym typeface="Lato"/>
              </a:rPr>
              <a:t>‹#›</a:t>
            </a:fld>
            <a:endParaRPr sz="900" b="1" i="0" u="none" strike="noStrike" cap="none">
              <a:solidFill>
                <a:srgbClr val="141414"/>
              </a:solidFill>
              <a:latin typeface="Lato"/>
              <a:ea typeface="Lato"/>
              <a:cs typeface="Lato"/>
              <a:sym typeface="Lato"/>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Slide Option 1" type="title">
  <p:cSld name="TITLE">
    <p:bg>
      <p:bgPr>
        <a:blipFill>
          <a:blip r:embed="rId2">
            <a:alphaModFix/>
          </a:blip>
          <a:stretch>
            <a:fillRect/>
          </a:stretch>
        </a:blipFill>
        <a:effectLst/>
      </p:bgPr>
    </p:bg>
    <p:spTree>
      <p:nvGrpSpPr>
        <p:cNvPr id="1" name="Shape 164"/>
        <p:cNvGrpSpPr/>
        <p:nvPr/>
      </p:nvGrpSpPr>
      <p:grpSpPr>
        <a:xfrm>
          <a:off x="0" y="0"/>
          <a:ext cx="0" cy="0"/>
          <a:chOff x="0" y="0"/>
          <a:chExt cx="0" cy="0"/>
        </a:xfrm>
      </p:grpSpPr>
      <p:sp>
        <p:nvSpPr>
          <p:cNvPr id="165" name="Google Shape;165;p13"/>
          <p:cNvSpPr txBox="1">
            <a:spLocks noGrp="1"/>
          </p:cNvSpPr>
          <p:nvPr>
            <p:ph type="title"/>
          </p:nvPr>
        </p:nvSpPr>
        <p:spPr>
          <a:xfrm>
            <a:off x="338275" y="19169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4800">
                <a:solidFill>
                  <a:srgbClr val="FFFFFF"/>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66" name="Google Shape;166;p13"/>
          <p:cNvSpPr txBox="1">
            <a:spLocks noGrp="1"/>
          </p:cNvSpPr>
          <p:nvPr>
            <p:ph type="subTitle" idx="1"/>
          </p:nvPr>
        </p:nvSpPr>
        <p:spPr>
          <a:xfrm>
            <a:off x="339712" y="2750625"/>
            <a:ext cx="4559100" cy="377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pic>
        <p:nvPicPr>
          <p:cNvPr id="167" name="Google Shape;167;p13"/>
          <p:cNvPicPr preferRelativeResize="0"/>
          <p:nvPr/>
        </p:nvPicPr>
        <p:blipFill rotWithShape="1">
          <a:blip r:embed="rId3">
            <a:alphaModFix/>
          </a:blip>
          <a:srcRect/>
          <a:stretch/>
        </p:blipFill>
        <p:spPr>
          <a:xfrm>
            <a:off x="551438" y="509891"/>
            <a:ext cx="1356876" cy="339219"/>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8"/>
        <p:cNvGrpSpPr/>
        <p:nvPr/>
      </p:nvGrpSpPr>
      <p:grpSpPr>
        <a:xfrm>
          <a:off x="0" y="0"/>
          <a:ext cx="0" cy="0"/>
          <a:chOff x="0" y="0"/>
          <a:chExt cx="0" cy="0"/>
        </a:xfrm>
      </p:grpSpPr>
      <p:sp>
        <p:nvSpPr>
          <p:cNvPr id="169" name="Google Shape;169;p38"/>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70" name="Google Shape;170;p3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71" name="Google Shape;171;p3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172" name="Google Shape;172;p38"/>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Final Slide with Message">
  <p:cSld name="TITLE_1">
    <p:bg>
      <p:bgPr>
        <a:blipFill>
          <a:blip r:embed="rId2">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9"/>
          <p:cNvSpPr txBox="1">
            <a:spLocks noGrp="1"/>
          </p:cNvSpPr>
          <p:nvPr>
            <p:ph type="title"/>
          </p:nvPr>
        </p:nvSpPr>
        <p:spPr>
          <a:xfrm>
            <a:off x="338275" y="26027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6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Final Slide with Message + Signature">
  <p:cSld name="TITLE_1_1">
    <p:bg>
      <p:bgPr>
        <a:blipFill>
          <a:blip r:embed="rId2">
            <a:alphaModFix/>
          </a:blip>
          <a:stretch>
            <a:fillRect/>
          </a:stretch>
        </a:blipFill>
        <a:effectLst/>
      </p:bgPr>
    </p:bg>
    <p:spTree>
      <p:nvGrpSpPr>
        <p:cNvPr id="1" name="Shape 175"/>
        <p:cNvGrpSpPr/>
        <p:nvPr/>
      </p:nvGrpSpPr>
      <p:grpSpPr>
        <a:xfrm>
          <a:off x="0" y="0"/>
          <a:ext cx="0" cy="0"/>
          <a:chOff x="0" y="0"/>
          <a:chExt cx="0" cy="0"/>
        </a:xfrm>
      </p:grpSpPr>
      <p:sp>
        <p:nvSpPr>
          <p:cNvPr id="176" name="Google Shape;176;p40"/>
          <p:cNvSpPr txBox="1">
            <a:spLocks noGrp="1"/>
          </p:cNvSpPr>
          <p:nvPr>
            <p:ph type="title"/>
          </p:nvPr>
        </p:nvSpPr>
        <p:spPr>
          <a:xfrm>
            <a:off x="338275" y="26027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6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77" name="Google Shape;177;p40"/>
          <p:cNvSpPr txBox="1">
            <a:spLocks noGrp="1"/>
          </p:cNvSpPr>
          <p:nvPr>
            <p:ph type="subTitle" idx="1"/>
          </p:nvPr>
        </p:nvSpPr>
        <p:spPr>
          <a:xfrm>
            <a:off x="349777" y="3284025"/>
            <a:ext cx="4559100" cy="377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Final Slide with Message">
  <p:cSld name="TITLE_1">
    <p:bg>
      <p:bgPr>
        <a:solidFill>
          <a:srgbClr val="1F1F50"/>
        </a:solidFill>
        <a:effectLst/>
      </p:bgPr>
    </p:bg>
    <p:spTree>
      <p:nvGrpSpPr>
        <p:cNvPr id="1" name="Shape 18"/>
        <p:cNvGrpSpPr/>
        <p:nvPr/>
      </p:nvGrpSpPr>
      <p:grpSpPr>
        <a:xfrm>
          <a:off x="0" y="0"/>
          <a:ext cx="0" cy="0"/>
          <a:chOff x="0" y="0"/>
          <a:chExt cx="0" cy="0"/>
        </a:xfrm>
      </p:grpSpPr>
      <p:sp>
        <p:nvSpPr>
          <p:cNvPr id="19" name="Google Shape;19;p15"/>
          <p:cNvSpPr txBox="1">
            <a:spLocks noGrp="1"/>
          </p:cNvSpPr>
          <p:nvPr>
            <p:ph type="title"/>
          </p:nvPr>
        </p:nvSpPr>
        <p:spPr>
          <a:xfrm>
            <a:off x="338275" y="26027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6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Final Static Logo">
  <p:cSld name="TITLE_1_1_1">
    <p:bg>
      <p:bgPr>
        <a:blipFill>
          <a:blip r:embed="rId2">
            <a:alphaModFix/>
          </a:blip>
          <a:stretch>
            <a:fillRect/>
          </a:stretch>
        </a:blipFill>
        <a:effectLst/>
      </p:bgPr>
    </p:bg>
    <p:spTree>
      <p:nvGrpSpPr>
        <p:cNvPr id="1" name="Shape 178"/>
        <p:cNvGrpSpPr/>
        <p:nvPr/>
      </p:nvGrpSpPr>
      <p:grpSpPr>
        <a:xfrm>
          <a:off x="0" y="0"/>
          <a:ext cx="0" cy="0"/>
          <a:chOff x="0" y="0"/>
          <a:chExt cx="0" cy="0"/>
        </a:xfrm>
      </p:grpSpPr>
      <p:pic>
        <p:nvPicPr>
          <p:cNvPr id="179" name="Google Shape;179;p41"/>
          <p:cNvPicPr preferRelativeResize="0"/>
          <p:nvPr/>
        </p:nvPicPr>
        <p:blipFill rotWithShape="1">
          <a:blip r:embed="rId3">
            <a:alphaModFix/>
          </a:blip>
          <a:srcRect/>
          <a:stretch/>
        </p:blipFill>
        <p:spPr>
          <a:xfrm>
            <a:off x="3619500" y="2095500"/>
            <a:ext cx="1905000" cy="47625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Image Left - Text Right">
  <p:cSld name="CUSTOM">
    <p:spTree>
      <p:nvGrpSpPr>
        <p:cNvPr id="1" name="Shape 180"/>
        <p:cNvGrpSpPr/>
        <p:nvPr/>
      </p:nvGrpSpPr>
      <p:grpSpPr>
        <a:xfrm>
          <a:off x="0" y="0"/>
          <a:ext cx="0" cy="0"/>
          <a:chOff x="0" y="0"/>
          <a:chExt cx="0" cy="0"/>
        </a:xfrm>
      </p:grpSpPr>
      <p:sp>
        <p:nvSpPr>
          <p:cNvPr id="181" name="Google Shape;181;p42"/>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82" name="Google Shape;182;p4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83" name="Google Shape;183;p42"/>
          <p:cNvSpPr txBox="1">
            <a:spLocks noGrp="1"/>
          </p:cNvSpPr>
          <p:nvPr>
            <p:ph type="title"/>
          </p:nvPr>
        </p:nvSpPr>
        <p:spPr>
          <a:xfrm>
            <a:off x="3720884" y="229550"/>
            <a:ext cx="52836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84" name="Google Shape;184;p42"/>
          <p:cNvSpPr txBox="1">
            <a:spLocks noGrp="1"/>
          </p:cNvSpPr>
          <p:nvPr>
            <p:ph type="subTitle" idx="1"/>
          </p:nvPr>
        </p:nvSpPr>
        <p:spPr>
          <a:xfrm>
            <a:off x="3730147" y="787525"/>
            <a:ext cx="4151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185" name="Google Shape;185;p42"/>
          <p:cNvSpPr txBox="1">
            <a:spLocks noGrp="1"/>
          </p:cNvSpPr>
          <p:nvPr>
            <p:ph type="body" idx="2"/>
          </p:nvPr>
        </p:nvSpPr>
        <p:spPr>
          <a:xfrm>
            <a:off x="3739151" y="1303850"/>
            <a:ext cx="51615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186" name="Google Shape;186;p42"/>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2269">
          <p15:clr>
            <a:srgbClr val="FA7B17"/>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Image Right - Text Left">
  <p:cSld name="CUSTOM_11">
    <p:spTree>
      <p:nvGrpSpPr>
        <p:cNvPr id="1" name="Shape 187"/>
        <p:cNvGrpSpPr/>
        <p:nvPr/>
      </p:nvGrpSpPr>
      <p:grpSpPr>
        <a:xfrm>
          <a:off x="0" y="0"/>
          <a:ext cx="0" cy="0"/>
          <a:chOff x="0" y="0"/>
          <a:chExt cx="0" cy="0"/>
        </a:xfrm>
      </p:grpSpPr>
      <p:sp>
        <p:nvSpPr>
          <p:cNvPr id="188" name="Google Shape;188;p4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89" name="Google Shape;189;p4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90" name="Google Shape;190;p43"/>
          <p:cNvSpPr txBox="1">
            <a:spLocks noGrp="1"/>
          </p:cNvSpPr>
          <p:nvPr>
            <p:ph type="title"/>
          </p:nvPr>
        </p:nvSpPr>
        <p:spPr>
          <a:xfrm>
            <a:off x="494625" y="229550"/>
            <a:ext cx="4900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91" name="Google Shape;191;p43"/>
          <p:cNvSpPr txBox="1">
            <a:spLocks noGrp="1"/>
          </p:cNvSpPr>
          <p:nvPr>
            <p:ph type="subTitle" idx="1"/>
          </p:nvPr>
        </p:nvSpPr>
        <p:spPr>
          <a:xfrm>
            <a:off x="503875" y="787525"/>
            <a:ext cx="48912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192" name="Google Shape;192;p43"/>
          <p:cNvSpPr txBox="1">
            <a:spLocks noGrp="1"/>
          </p:cNvSpPr>
          <p:nvPr>
            <p:ph type="body" idx="2"/>
          </p:nvPr>
        </p:nvSpPr>
        <p:spPr>
          <a:xfrm>
            <a:off x="512875" y="1456250"/>
            <a:ext cx="48318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193" name="Google Shape;193;p43"/>
          <p:cNvPicPr preferRelativeResize="0"/>
          <p:nvPr/>
        </p:nvPicPr>
        <p:blipFill rotWithShape="1">
          <a:blip r:embed="rId2">
            <a:alphaModFix/>
          </a:blip>
          <a:srcRect/>
          <a:stretch/>
        </p:blipFill>
        <p:spPr>
          <a:xfrm>
            <a:off x="756" y="4949090"/>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3491">
          <p15:clr>
            <a:srgbClr val="FA7B17"/>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 Columns">
  <p:cSld name="CUSTOM_1">
    <p:spTree>
      <p:nvGrpSpPr>
        <p:cNvPr id="1" name="Shape 194"/>
        <p:cNvGrpSpPr/>
        <p:nvPr/>
      </p:nvGrpSpPr>
      <p:grpSpPr>
        <a:xfrm>
          <a:off x="0" y="0"/>
          <a:ext cx="0" cy="0"/>
          <a:chOff x="0" y="0"/>
          <a:chExt cx="0" cy="0"/>
        </a:xfrm>
      </p:grpSpPr>
      <p:sp>
        <p:nvSpPr>
          <p:cNvPr id="195" name="Google Shape;195;p44"/>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96" name="Google Shape;196;p44"/>
          <p:cNvSpPr txBox="1">
            <a:spLocks noGrp="1"/>
          </p:cNvSpPr>
          <p:nvPr>
            <p:ph type="subTitle" idx="1"/>
          </p:nvPr>
        </p:nvSpPr>
        <p:spPr>
          <a:xfrm>
            <a:off x="49180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197" name="Google Shape;197;p44"/>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98" name="Google Shape;198;p44"/>
          <p:cNvSpPr txBox="1">
            <a:spLocks noGrp="1"/>
          </p:cNvSpPr>
          <p:nvPr>
            <p:ph type="body" idx="2"/>
          </p:nvPr>
        </p:nvSpPr>
        <p:spPr>
          <a:xfrm>
            <a:off x="49752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199" name="Google Shape;199;p4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00" name="Google Shape;200;p4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01" name="Google Shape;201;p44"/>
          <p:cNvSpPr txBox="1">
            <a:spLocks noGrp="1"/>
          </p:cNvSpPr>
          <p:nvPr>
            <p:ph type="subTitle" idx="3"/>
          </p:nvPr>
        </p:nvSpPr>
        <p:spPr>
          <a:xfrm>
            <a:off x="486165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02" name="Google Shape;202;p44"/>
          <p:cNvSpPr txBox="1">
            <a:spLocks noGrp="1"/>
          </p:cNvSpPr>
          <p:nvPr>
            <p:ph type="body" idx="4"/>
          </p:nvPr>
        </p:nvSpPr>
        <p:spPr>
          <a:xfrm>
            <a:off x="486737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03" name="Google Shape;203;p44"/>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58">
          <p15:clr>
            <a:srgbClr val="FA7B17"/>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3 Columns">
  <p:cSld name="CUSTOM_1_1">
    <p:spTree>
      <p:nvGrpSpPr>
        <p:cNvPr id="1" name="Shape 204"/>
        <p:cNvGrpSpPr/>
        <p:nvPr/>
      </p:nvGrpSpPr>
      <p:grpSpPr>
        <a:xfrm>
          <a:off x="0" y="0"/>
          <a:ext cx="0" cy="0"/>
          <a:chOff x="0" y="0"/>
          <a:chExt cx="0" cy="0"/>
        </a:xfrm>
      </p:grpSpPr>
      <p:sp>
        <p:nvSpPr>
          <p:cNvPr id="205" name="Google Shape;205;p45"/>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06" name="Google Shape;206;p45"/>
          <p:cNvSpPr txBox="1">
            <a:spLocks noGrp="1"/>
          </p:cNvSpPr>
          <p:nvPr>
            <p:ph type="subTitle" idx="1"/>
          </p:nvPr>
        </p:nvSpPr>
        <p:spPr>
          <a:xfrm>
            <a:off x="4918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07" name="Google Shape;207;p4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08" name="Google Shape;208;p45"/>
          <p:cNvSpPr txBox="1">
            <a:spLocks noGrp="1"/>
          </p:cNvSpPr>
          <p:nvPr>
            <p:ph type="body" idx="2"/>
          </p:nvPr>
        </p:nvSpPr>
        <p:spPr>
          <a:xfrm>
            <a:off x="4952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09" name="Google Shape;209;p4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10" name="Google Shape;210;p4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11" name="Google Shape;211;p45"/>
          <p:cNvSpPr txBox="1">
            <a:spLocks noGrp="1"/>
          </p:cNvSpPr>
          <p:nvPr>
            <p:ph type="subTitle" idx="3"/>
          </p:nvPr>
        </p:nvSpPr>
        <p:spPr>
          <a:xfrm>
            <a:off x="6339775"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12" name="Google Shape;212;p45"/>
          <p:cNvSpPr txBox="1">
            <a:spLocks noGrp="1"/>
          </p:cNvSpPr>
          <p:nvPr>
            <p:ph type="body" idx="4"/>
          </p:nvPr>
        </p:nvSpPr>
        <p:spPr>
          <a:xfrm>
            <a:off x="6343200"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13" name="Google Shape;213;p45"/>
          <p:cNvSpPr txBox="1">
            <a:spLocks noGrp="1"/>
          </p:cNvSpPr>
          <p:nvPr>
            <p:ph type="subTitle" idx="5"/>
          </p:nvPr>
        </p:nvSpPr>
        <p:spPr>
          <a:xfrm>
            <a:off x="34175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14" name="Google Shape;214;p45"/>
          <p:cNvSpPr txBox="1">
            <a:spLocks noGrp="1"/>
          </p:cNvSpPr>
          <p:nvPr>
            <p:ph type="body" idx="6"/>
          </p:nvPr>
        </p:nvSpPr>
        <p:spPr>
          <a:xfrm>
            <a:off x="34209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15" name="Google Shape;215;p45"/>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53">
          <p15:clr>
            <a:srgbClr val="FA7B17"/>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3 Columns with Images">
  <p:cSld name="CUSTOM_1_1_1">
    <p:spTree>
      <p:nvGrpSpPr>
        <p:cNvPr id="1" name="Shape 216"/>
        <p:cNvGrpSpPr/>
        <p:nvPr/>
      </p:nvGrpSpPr>
      <p:grpSpPr>
        <a:xfrm>
          <a:off x="0" y="0"/>
          <a:ext cx="0" cy="0"/>
          <a:chOff x="0" y="0"/>
          <a:chExt cx="0" cy="0"/>
        </a:xfrm>
      </p:grpSpPr>
      <p:sp>
        <p:nvSpPr>
          <p:cNvPr id="217" name="Google Shape;217;p46"/>
          <p:cNvSpPr txBox="1">
            <a:spLocks noGrp="1"/>
          </p:cNvSpPr>
          <p:nvPr>
            <p:ph type="subTitle" idx="1"/>
          </p:nvPr>
        </p:nvSpPr>
        <p:spPr>
          <a:xfrm>
            <a:off x="122175" y="2491891"/>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pic>
        <p:nvPicPr>
          <p:cNvPr id="218" name="Google Shape;218;p46"/>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19" name="Google Shape;219;p46"/>
          <p:cNvSpPr txBox="1">
            <a:spLocks noGrp="1"/>
          </p:cNvSpPr>
          <p:nvPr>
            <p:ph type="body" idx="2"/>
          </p:nvPr>
        </p:nvSpPr>
        <p:spPr>
          <a:xfrm>
            <a:off x="124300" y="2834552"/>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20" name="Google Shape;220;p4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21" name="Google Shape;221;p4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22" name="Google Shape;222;p46"/>
          <p:cNvSpPr txBox="1">
            <a:spLocks noGrp="1"/>
          </p:cNvSpPr>
          <p:nvPr>
            <p:ph type="subTitle" idx="3"/>
          </p:nvPr>
        </p:nvSpPr>
        <p:spPr>
          <a:xfrm>
            <a:off x="92100" y="2112316"/>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23" name="Google Shape;223;p46"/>
          <p:cNvSpPr txBox="1">
            <a:spLocks noGrp="1"/>
          </p:cNvSpPr>
          <p:nvPr>
            <p:ph type="subTitle" idx="4"/>
          </p:nvPr>
        </p:nvSpPr>
        <p:spPr>
          <a:xfrm>
            <a:off x="3169538" y="2491928"/>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224" name="Google Shape;224;p46"/>
          <p:cNvSpPr txBox="1">
            <a:spLocks noGrp="1"/>
          </p:cNvSpPr>
          <p:nvPr>
            <p:ph type="body" idx="5"/>
          </p:nvPr>
        </p:nvSpPr>
        <p:spPr>
          <a:xfrm>
            <a:off x="3171667" y="2834578"/>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25" name="Google Shape;225;p46"/>
          <p:cNvSpPr txBox="1">
            <a:spLocks noGrp="1"/>
          </p:cNvSpPr>
          <p:nvPr>
            <p:ph type="subTitle" idx="6"/>
          </p:nvPr>
        </p:nvSpPr>
        <p:spPr>
          <a:xfrm>
            <a:off x="3139463" y="2112353"/>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26" name="Google Shape;226;p46"/>
          <p:cNvSpPr txBox="1">
            <a:spLocks noGrp="1"/>
          </p:cNvSpPr>
          <p:nvPr>
            <p:ph type="subTitle" idx="7"/>
          </p:nvPr>
        </p:nvSpPr>
        <p:spPr>
          <a:xfrm>
            <a:off x="6246988" y="2471797"/>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227" name="Google Shape;227;p46"/>
          <p:cNvSpPr txBox="1">
            <a:spLocks noGrp="1"/>
          </p:cNvSpPr>
          <p:nvPr>
            <p:ph type="body" idx="8"/>
          </p:nvPr>
        </p:nvSpPr>
        <p:spPr>
          <a:xfrm>
            <a:off x="6249121" y="2820575"/>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28" name="Google Shape;228;p46"/>
          <p:cNvSpPr txBox="1">
            <a:spLocks noGrp="1"/>
          </p:cNvSpPr>
          <p:nvPr>
            <p:ph type="subTitle" idx="9"/>
          </p:nvPr>
        </p:nvSpPr>
        <p:spPr>
          <a:xfrm>
            <a:off x="6216913" y="2092222"/>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29" name="Google Shape;229;p46"/>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299">
          <p15:clr>
            <a:srgbClr val="FA7B17"/>
          </p15:clr>
        </p15:guide>
        <p15:guide id="2" pos="1892">
          <p15:clr>
            <a:srgbClr val="FA7B17"/>
          </p15:clr>
        </p15:guide>
        <p15:guide id="3" pos="1934">
          <p15:clr>
            <a:srgbClr val="FA7B17"/>
          </p15:clr>
        </p15:guide>
        <p15:guide id="4" pos="3826">
          <p15:clr>
            <a:srgbClr val="FA7B17"/>
          </p15:clr>
        </p15:guide>
        <p15:guide id="5" pos="3868">
          <p15:clr>
            <a:srgbClr val="FA7B17"/>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 Sub Title + Body">
  <p:cSld name="CUSTOM_2">
    <p:spTree>
      <p:nvGrpSpPr>
        <p:cNvPr id="1" name="Shape 230"/>
        <p:cNvGrpSpPr/>
        <p:nvPr/>
      </p:nvGrpSpPr>
      <p:grpSpPr>
        <a:xfrm>
          <a:off x="0" y="0"/>
          <a:ext cx="0" cy="0"/>
          <a:chOff x="0" y="0"/>
          <a:chExt cx="0" cy="0"/>
        </a:xfrm>
      </p:grpSpPr>
      <p:sp>
        <p:nvSpPr>
          <p:cNvPr id="231" name="Google Shape;231;p47"/>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32" name="Google Shape;232;p47"/>
          <p:cNvSpPr txBox="1">
            <a:spLocks noGrp="1"/>
          </p:cNvSpPr>
          <p:nvPr>
            <p:ph type="subTitle" idx="1"/>
          </p:nvPr>
        </p:nvSpPr>
        <p:spPr>
          <a:xfrm>
            <a:off x="503872" y="787525"/>
            <a:ext cx="38847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233" name="Google Shape;233;p47"/>
          <p:cNvSpPr txBox="1">
            <a:spLocks noGrp="1"/>
          </p:cNvSpPr>
          <p:nvPr>
            <p:ph type="body" idx="2"/>
          </p:nvPr>
        </p:nvSpPr>
        <p:spPr>
          <a:xfrm>
            <a:off x="512875" y="1380050"/>
            <a:ext cx="8093100" cy="3294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34" name="Google Shape;234;p47"/>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35" name="Google Shape;235;p4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36" name="Google Shape;236;p4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37" name="Google Shape;237;p47"/>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 Body + Caption">
  <p:cSld name="CUSTOM_2_1">
    <p:spTree>
      <p:nvGrpSpPr>
        <p:cNvPr id="1" name="Shape 238"/>
        <p:cNvGrpSpPr/>
        <p:nvPr/>
      </p:nvGrpSpPr>
      <p:grpSpPr>
        <a:xfrm>
          <a:off x="0" y="0"/>
          <a:ext cx="0" cy="0"/>
          <a:chOff x="0" y="0"/>
          <a:chExt cx="0" cy="0"/>
        </a:xfrm>
      </p:grpSpPr>
      <p:sp>
        <p:nvSpPr>
          <p:cNvPr id="239" name="Google Shape;239;p48"/>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40" name="Google Shape;240;p48"/>
          <p:cNvSpPr txBox="1">
            <a:spLocks noGrp="1"/>
          </p:cNvSpPr>
          <p:nvPr>
            <p:ph type="subTitle" idx="1"/>
          </p:nvPr>
        </p:nvSpPr>
        <p:spPr>
          <a:xfrm>
            <a:off x="503876" y="4245750"/>
            <a:ext cx="53844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000" b="1">
                <a:solidFill>
                  <a:srgbClr val="1F1F50"/>
                </a:solidFill>
              </a:defRPr>
            </a:lvl1pPr>
            <a:lvl2pPr lvl="1" algn="l">
              <a:lnSpc>
                <a:spcPct val="150000"/>
              </a:lnSpc>
              <a:spcBef>
                <a:spcPts val="1600"/>
              </a:spcBef>
              <a:spcAft>
                <a:spcPts val="0"/>
              </a:spcAft>
              <a:buSzPts val="1400"/>
              <a:buNone/>
              <a:defRPr b="1"/>
            </a:lvl2pPr>
            <a:lvl3pPr lvl="2" algn="l">
              <a:lnSpc>
                <a:spcPct val="150000"/>
              </a:lnSpc>
              <a:spcBef>
                <a:spcPts val="1600"/>
              </a:spcBef>
              <a:spcAft>
                <a:spcPts val="0"/>
              </a:spcAft>
              <a:buSzPts val="1400"/>
              <a:buNone/>
              <a:defRPr b="1"/>
            </a:lvl3pPr>
            <a:lvl4pPr lvl="3" algn="l">
              <a:lnSpc>
                <a:spcPct val="150000"/>
              </a:lnSpc>
              <a:spcBef>
                <a:spcPts val="1600"/>
              </a:spcBef>
              <a:spcAft>
                <a:spcPts val="0"/>
              </a:spcAft>
              <a:buSzPts val="1400"/>
              <a:buNone/>
              <a:defRPr b="1"/>
            </a:lvl4pPr>
            <a:lvl5pPr lvl="4" algn="l">
              <a:lnSpc>
                <a:spcPct val="150000"/>
              </a:lnSpc>
              <a:spcBef>
                <a:spcPts val="1600"/>
              </a:spcBef>
              <a:spcAft>
                <a:spcPts val="0"/>
              </a:spcAft>
              <a:buSzPts val="1400"/>
              <a:buNone/>
              <a:defRPr b="1"/>
            </a:lvl5pPr>
            <a:lvl6pPr lvl="5" algn="l">
              <a:lnSpc>
                <a:spcPct val="150000"/>
              </a:lnSpc>
              <a:spcBef>
                <a:spcPts val="1600"/>
              </a:spcBef>
              <a:spcAft>
                <a:spcPts val="0"/>
              </a:spcAft>
              <a:buSzPts val="1400"/>
              <a:buNone/>
              <a:defRPr b="1"/>
            </a:lvl6pPr>
            <a:lvl7pPr lvl="6" algn="l">
              <a:lnSpc>
                <a:spcPct val="150000"/>
              </a:lnSpc>
              <a:spcBef>
                <a:spcPts val="1600"/>
              </a:spcBef>
              <a:spcAft>
                <a:spcPts val="0"/>
              </a:spcAft>
              <a:buSzPts val="1400"/>
              <a:buNone/>
              <a:defRPr b="1"/>
            </a:lvl7pPr>
            <a:lvl8pPr lvl="7" algn="l">
              <a:lnSpc>
                <a:spcPct val="150000"/>
              </a:lnSpc>
              <a:spcBef>
                <a:spcPts val="1600"/>
              </a:spcBef>
              <a:spcAft>
                <a:spcPts val="0"/>
              </a:spcAft>
              <a:buSzPts val="1400"/>
              <a:buNone/>
              <a:defRPr b="1"/>
            </a:lvl8pPr>
            <a:lvl9pPr lvl="8" algn="l">
              <a:lnSpc>
                <a:spcPct val="150000"/>
              </a:lnSpc>
              <a:spcBef>
                <a:spcPts val="1600"/>
              </a:spcBef>
              <a:spcAft>
                <a:spcPts val="1600"/>
              </a:spcAft>
              <a:buSzPts val="1400"/>
              <a:buNone/>
              <a:defRPr b="1"/>
            </a:lvl9pPr>
          </a:lstStyle>
          <a:p>
            <a:endParaRPr/>
          </a:p>
        </p:txBody>
      </p:sp>
      <p:sp>
        <p:nvSpPr>
          <p:cNvPr id="241" name="Google Shape;241;p48"/>
          <p:cNvSpPr txBox="1">
            <a:spLocks noGrp="1"/>
          </p:cNvSpPr>
          <p:nvPr>
            <p:ph type="body" idx="2"/>
          </p:nvPr>
        </p:nvSpPr>
        <p:spPr>
          <a:xfrm>
            <a:off x="512875" y="902725"/>
            <a:ext cx="8002500" cy="29928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42" name="Google Shape;242;p4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43" name="Google Shape;243;p4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44" name="Google Shape;244;p4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45" name="Google Shape;245;p48"/>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ext Box">
  <p:cSld name="CUSTOM_2_1_2">
    <p:spTree>
      <p:nvGrpSpPr>
        <p:cNvPr id="1" name="Shape 246"/>
        <p:cNvGrpSpPr/>
        <p:nvPr/>
      </p:nvGrpSpPr>
      <p:grpSpPr>
        <a:xfrm>
          <a:off x="0" y="0"/>
          <a:ext cx="0" cy="0"/>
          <a:chOff x="0" y="0"/>
          <a:chExt cx="0" cy="0"/>
        </a:xfrm>
      </p:grpSpPr>
      <p:sp>
        <p:nvSpPr>
          <p:cNvPr id="247" name="Google Shape;247;p49"/>
          <p:cNvSpPr txBox="1">
            <a:spLocks noGrp="1"/>
          </p:cNvSpPr>
          <p:nvPr>
            <p:ph type="body" idx="1"/>
          </p:nvPr>
        </p:nvSpPr>
        <p:spPr>
          <a:xfrm>
            <a:off x="512875" y="293121"/>
            <a:ext cx="8002500" cy="4417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48" name="Google Shape;248;p4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49" name="Google Shape;249;p4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50" name="Google Shape;250;p4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51" name="Google Shape;251;p49"/>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 Body">
  <p:cSld name="CUSTOM_2_1_1">
    <p:spTree>
      <p:nvGrpSpPr>
        <p:cNvPr id="1" name="Shape 252"/>
        <p:cNvGrpSpPr/>
        <p:nvPr/>
      </p:nvGrpSpPr>
      <p:grpSpPr>
        <a:xfrm>
          <a:off x="0" y="0"/>
          <a:ext cx="0" cy="0"/>
          <a:chOff x="0" y="0"/>
          <a:chExt cx="0" cy="0"/>
        </a:xfrm>
      </p:grpSpPr>
      <p:sp>
        <p:nvSpPr>
          <p:cNvPr id="253" name="Google Shape;253;p50"/>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54" name="Google Shape;254;p50"/>
          <p:cNvSpPr txBox="1">
            <a:spLocks noGrp="1"/>
          </p:cNvSpPr>
          <p:nvPr>
            <p:ph type="body" idx="1"/>
          </p:nvPr>
        </p:nvSpPr>
        <p:spPr>
          <a:xfrm>
            <a:off x="512875" y="1055125"/>
            <a:ext cx="8002500" cy="3603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55" name="Google Shape;255;p5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56" name="Google Shape;256;p5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57" name="Google Shape;257;p5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58" name="Google Shape;258;p50"/>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Final Static Logo">
  <p:cSld name="TITLE_1_1_1">
    <p:bg>
      <p:bgPr>
        <a:solidFill>
          <a:srgbClr val="1F1F50"/>
        </a:solidFill>
        <a:effectLst/>
      </p:bgPr>
    </p:bg>
    <p:spTree>
      <p:nvGrpSpPr>
        <p:cNvPr id="1" name="Shape 20"/>
        <p:cNvGrpSpPr/>
        <p:nvPr/>
      </p:nvGrpSpPr>
      <p:grpSpPr>
        <a:xfrm>
          <a:off x="0" y="0"/>
          <a:ext cx="0" cy="0"/>
          <a:chOff x="0" y="0"/>
          <a:chExt cx="0" cy="0"/>
        </a:xfrm>
      </p:grpSpPr>
      <p:pic>
        <p:nvPicPr>
          <p:cNvPr id="21" name="Google Shape;21;p16"/>
          <p:cNvPicPr preferRelativeResize="0"/>
          <p:nvPr/>
        </p:nvPicPr>
        <p:blipFill rotWithShape="1">
          <a:blip r:embed="rId2">
            <a:alphaModFix/>
          </a:blip>
          <a:srcRect/>
          <a:stretch/>
        </p:blipFill>
        <p:spPr>
          <a:xfrm>
            <a:off x="3619500" y="2333625"/>
            <a:ext cx="1905000" cy="47625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Image Top - Text Bottom">
  <p:cSld name="CUSTOM_2_1_1_1">
    <p:spTree>
      <p:nvGrpSpPr>
        <p:cNvPr id="1" name="Shape 259"/>
        <p:cNvGrpSpPr/>
        <p:nvPr/>
      </p:nvGrpSpPr>
      <p:grpSpPr>
        <a:xfrm>
          <a:off x="0" y="0"/>
          <a:ext cx="0" cy="0"/>
          <a:chOff x="0" y="0"/>
          <a:chExt cx="0" cy="0"/>
        </a:xfrm>
      </p:grpSpPr>
      <p:sp>
        <p:nvSpPr>
          <p:cNvPr id="260" name="Google Shape;260;p51"/>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61" name="Google Shape;261;p51"/>
          <p:cNvSpPr txBox="1">
            <a:spLocks noGrp="1"/>
          </p:cNvSpPr>
          <p:nvPr>
            <p:ph type="body" idx="1"/>
          </p:nvPr>
        </p:nvSpPr>
        <p:spPr>
          <a:xfrm>
            <a:off x="512875" y="2890075"/>
            <a:ext cx="8002500" cy="18366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62" name="Google Shape;262;p5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63" name="Google Shape;263;p5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64" name="Google Shape;264;p5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65" name="Google Shape;265;p51"/>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728">
          <p15:clr>
            <a:srgbClr val="FA7B17"/>
          </p15:clr>
        </p15:guide>
        <p15:guide id="2" orient="horz" pos="576">
          <p15:clr>
            <a:srgbClr val="FA7B17"/>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Header Text 1" type="secHead">
  <p:cSld name="SECTION_HEADER">
    <p:spTree>
      <p:nvGrpSpPr>
        <p:cNvPr id="1" name="Shape 266"/>
        <p:cNvGrpSpPr/>
        <p:nvPr/>
      </p:nvGrpSpPr>
      <p:grpSpPr>
        <a:xfrm>
          <a:off x="0" y="0"/>
          <a:ext cx="0" cy="0"/>
          <a:chOff x="0" y="0"/>
          <a:chExt cx="0" cy="0"/>
        </a:xfrm>
      </p:grpSpPr>
      <p:sp>
        <p:nvSpPr>
          <p:cNvPr id="267" name="Google Shape;267;p52"/>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68" name="Google Shape;268;p5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0A1852"/>
                </a:solidFill>
                <a:latin typeface="Lato"/>
                <a:ea typeface="Lato"/>
                <a:cs typeface="Lato"/>
                <a:sym typeface="Lato"/>
              </a:rPr>
              <a:t>// </a:t>
            </a:r>
            <a:fld id="{00000000-1234-1234-1234-123412341234}" type="slidenum">
              <a:rPr lang="en" sz="900" b="1" i="0" u="none" strike="noStrike" cap="none">
                <a:solidFill>
                  <a:srgbClr val="0A1852"/>
                </a:solidFill>
                <a:latin typeface="Lato"/>
                <a:ea typeface="Lato"/>
                <a:cs typeface="Lato"/>
                <a:sym typeface="Lato"/>
              </a:rPr>
              <a:t>‹#›</a:t>
            </a:fld>
            <a:endParaRPr sz="900" b="1" i="0" u="none" strike="noStrike" cap="none">
              <a:solidFill>
                <a:srgbClr val="0A1852"/>
              </a:solidFill>
              <a:latin typeface="Lato"/>
              <a:ea typeface="Lato"/>
              <a:cs typeface="Lato"/>
              <a:sym typeface="Lato"/>
            </a:endParaRPr>
          </a:p>
        </p:txBody>
      </p:sp>
      <p:pic>
        <p:nvPicPr>
          <p:cNvPr id="269" name="Google Shape;269;p52"/>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Section Header Text 2">
  <p:cSld name="SECTION_HEADER_1">
    <p:spTree>
      <p:nvGrpSpPr>
        <p:cNvPr id="1" name="Shape 270"/>
        <p:cNvGrpSpPr/>
        <p:nvPr/>
      </p:nvGrpSpPr>
      <p:grpSpPr>
        <a:xfrm>
          <a:off x="0" y="0"/>
          <a:ext cx="0" cy="0"/>
          <a:chOff x="0" y="0"/>
          <a:chExt cx="0" cy="0"/>
        </a:xfrm>
      </p:grpSpPr>
      <p:sp>
        <p:nvSpPr>
          <p:cNvPr id="271" name="Google Shape;271;p53"/>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4800"/>
              <a:buNone/>
              <a:defRPr sz="4800">
                <a:solidFill>
                  <a:schemeClr val="lt1"/>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72" name="Google Shape;272;p5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273" name="Google Shape;273;p53"/>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 Frames 4">
  <p:cSld name="CUSTOM_12">
    <p:spTree>
      <p:nvGrpSpPr>
        <p:cNvPr id="1" name="Shape 274"/>
        <p:cNvGrpSpPr/>
        <p:nvPr/>
      </p:nvGrpSpPr>
      <p:grpSpPr>
        <a:xfrm>
          <a:off x="0" y="0"/>
          <a:ext cx="0" cy="0"/>
          <a:chOff x="0" y="0"/>
          <a:chExt cx="0" cy="0"/>
        </a:xfrm>
      </p:grpSpPr>
      <p:pic>
        <p:nvPicPr>
          <p:cNvPr id="275" name="Google Shape;275;p54"/>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 Sub Title + 2 Images Grey">
  <p:cSld name="TITLE_ONLY_1">
    <p:spTree>
      <p:nvGrpSpPr>
        <p:cNvPr id="1" name="Shape 276"/>
        <p:cNvGrpSpPr/>
        <p:nvPr/>
      </p:nvGrpSpPr>
      <p:grpSpPr>
        <a:xfrm>
          <a:off x="0" y="0"/>
          <a:ext cx="0" cy="0"/>
          <a:chOff x="0" y="0"/>
          <a:chExt cx="0" cy="0"/>
        </a:xfrm>
      </p:grpSpPr>
      <p:sp>
        <p:nvSpPr>
          <p:cNvPr id="277" name="Google Shape;277;p55"/>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 name="Google Shape;278;p55"/>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279" name="Google Shape;279;p5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80" name="Google Shape;280;p5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81" name="Google Shape;281;p5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82" name="Google Shape;282;p55"/>
          <p:cNvSpPr txBox="1">
            <a:spLocks noGrp="1"/>
          </p:cNvSpPr>
          <p:nvPr>
            <p:ph type="subTitle" idx="1"/>
          </p:nvPr>
        </p:nvSpPr>
        <p:spPr>
          <a:xfrm>
            <a:off x="503874" y="939925"/>
            <a:ext cx="3603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pic>
        <p:nvPicPr>
          <p:cNvPr id="283" name="Google Shape;283;p55"/>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2881">
          <p15:clr>
            <a:srgbClr val="FA7B17"/>
          </p15:clr>
        </p15:guide>
        <p15:guide id="2" orient="horz" pos="1063">
          <p15:clr>
            <a:srgbClr val="FA7B17"/>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 Sub Title + 3 Images Grey">
  <p:cSld name="TITLE_ONLY_1_1">
    <p:spTree>
      <p:nvGrpSpPr>
        <p:cNvPr id="1" name="Shape 284"/>
        <p:cNvGrpSpPr/>
        <p:nvPr/>
      </p:nvGrpSpPr>
      <p:grpSpPr>
        <a:xfrm>
          <a:off x="0" y="0"/>
          <a:ext cx="0" cy="0"/>
          <a:chOff x="0" y="0"/>
          <a:chExt cx="0" cy="0"/>
        </a:xfrm>
      </p:grpSpPr>
      <p:sp>
        <p:nvSpPr>
          <p:cNvPr id="285" name="Google Shape;285;p56"/>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p56"/>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287" name="Google Shape;287;p56"/>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88" name="Google Shape;288;p5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89" name="Google Shape;289;p5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90" name="Google Shape;290;p56"/>
          <p:cNvSpPr txBox="1">
            <a:spLocks noGrp="1"/>
          </p:cNvSpPr>
          <p:nvPr>
            <p:ph type="subTitle" idx="1"/>
          </p:nvPr>
        </p:nvSpPr>
        <p:spPr>
          <a:xfrm>
            <a:off x="503873" y="939925"/>
            <a:ext cx="3765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91" name="Google Shape;291;p56"/>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1915">
          <p15:clr>
            <a:srgbClr val="FA7B17"/>
          </p15:clr>
        </p15:guide>
        <p15:guide id="2" orient="horz" pos="1063">
          <p15:clr>
            <a:srgbClr val="FA7B17"/>
          </p15:clr>
        </p15:guide>
        <p15:guide id="3" pos="3845">
          <p15:clr>
            <a:srgbClr val="FA7B17"/>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 Sub Title + 1 Image Grey">
  <p:cSld name="TITLE_ONLY_1_1_1">
    <p:spTree>
      <p:nvGrpSpPr>
        <p:cNvPr id="1" name="Shape 292"/>
        <p:cNvGrpSpPr/>
        <p:nvPr/>
      </p:nvGrpSpPr>
      <p:grpSpPr>
        <a:xfrm>
          <a:off x="0" y="0"/>
          <a:ext cx="0" cy="0"/>
          <a:chOff x="0" y="0"/>
          <a:chExt cx="0" cy="0"/>
        </a:xfrm>
      </p:grpSpPr>
      <p:sp>
        <p:nvSpPr>
          <p:cNvPr id="293" name="Google Shape;293;p57"/>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 name="Google Shape;294;p57"/>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295" name="Google Shape;295;p57"/>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96" name="Google Shape;296;p5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97" name="Google Shape;297;p5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98" name="Google Shape;298;p57"/>
          <p:cNvSpPr txBox="1">
            <a:spLocks noGrp="1"/>
          </p:cNvSpPr>
          <p:nvPr>
            <p:ph type="subTitle" idx="1"/>
          </p:nvPr>
        </p:nvSpPr>
        <p:spPr>
          <a:xfrm>
            <a:off x="503874" y="939925"/>
            <a:ext cx="3482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99" name="Google Shape;299;p57"/>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 Sub Title + 1 Image India Ink">
  <p:cSld name="TITLE_ONLY_1_1_1_1">
    <p:spTree>
      <p:nvGrpSpPr>
        <p:cNvPr id="1" name="Shape 300"/>
        <p:cNvGrpSpPr/>
        <p:nvPr/>
      </p:nvGrpSpPr>
      <p:grpSpPr>
        <a:xfrm>
          <a:off x="0" y="0"/>
          <a:ext cx="0" cy="0"/>
          <a:chOff x="0" y="0"/>
          <a:chExt cx="0" cy="0"/>
        </a:xfrm>
      </p:grpSpPr>
      <p:pic>
        <p:nvPicPr>
          <p:cNvPr id="301" name="Google Shape;301;p5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02" name="Google Shape;302;p5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03" name="Google Shape;303;p5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304" name="Google Shape;304;p58"/>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p58"/>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sp>
        <p:nvSpPr>
          <p:cNvPr id="306" name="Google Shape;306;p58"/>
          <p:cNvSpPr txBox="1">
            <a:spLocks noGrp="1"/>
          </p:cNvSpPr>
          <p:nvPr>
            <p:ph type="subTitle" idx="1"/>
          </p:nvPr>
        </p:nvSpPr>
        <p:spPr>
          <a:xfrm>
            <a:off x="503874" y="939925"/>
            <a:ext cx="35829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pic>
        <p:nvPicPr>
          <p:cNvPr id="307" name="Google Shape;307;p58"/>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08"/>
        <p:cNvGrpSpPr/>
        <p:nvPr/>
      </p:nvGrpSpPr>
      <p:grpSpPr>
        <a:xfrm>
          <a:off x="0" y="0"/>
          <a:ext cx="0" cy="0"/>
          <a:chOff x="0" y="0"/>
          <a:chExt cx="0" cy="0"/>
        </a:xfrm>
      </p:grpSpPr>
      <p:sp>
        <p:nvSpPr>
          <p:cNvPr id="309" name="Google Shape;309;p59"/>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Clr>
                <a:srgbClr val="1F1F50"/>
              </a:buClr>
              <a:buSzPts val="1800"/>
              <a:buNone/>
              <a:defRPr b="1">
                <a:solidFill>
                  <a:srgbClr val="1F1F50"/>
                </a:solidFill>
              </a:defRPr>
            </a:lvl1pPr>
          </a:lstStyle>
          <a:p>
            <a:endParaRPr/>
          </a:p>
        </p:txBody>
      </p:sp>
      <p:pic>
        <p:nvPicPr>
          <p:cNvPr id="310" name="Google Shape;310;p5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11" name="Google Shape;311;p5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12" name="Google Shape;312;p5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313" name="Google Shape;313;p59"/>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lank + Footer">
  <p:cSld name="CAPTION_ONLY_1">
    <p:spTree>
      <p:nvGrpSpPr>
        <p:cNvPr id="1" name="Shape 314"/>
        <p:cNvGrpSpPr/>
        <p:nvPr/>
      </p:nvGrpSpPr>
      <p:grpSpPr>
        <a:xfrm>
          <a:off x="0" y="0"/>
          <a:ext cx="0" cy="0"/>
          <a:chOff x="0" y="0"/>
          <a:chExt cx="0" cy="0"/>
        </a:xfrm>
      </p:grpSpPr>
      <p:pic>
        <p:nvPicPr>
          <p:cNvPr id="315" name="Google Shape;315;p6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16" name="Google Shape;316;p6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17" name="Google Shape;317;p6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318" name="Google Shape;318;p60"/>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mage Left - Text Right">
  <p:cSld name="CUSTOM">
    <p:spTree>
      <p:nvGrpSpPr>
        <p:cNvPr id="1" name="Shape 22"/>
        <p:cNvGrpSpPr/>
        <p:nvPr/>
      </p:nvGrpSpPr>
      <p:grpSpPr>
        <a:xfrm>
          <a:off x="0" y="0"/>
          <a:ext cx="0" cy="0"/>
          <a:chOff x="0" y="0"/>
          <a:chExt cx="0" cy="0"/>
        </a:xfrm>
      </p:grpSpPr>
      <p:pic>
        <p:nvPicPr>
          <p:cNvPr id="23" name="Google Shape;23;p17"/>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4" name="Google Shape;24;p1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5" name="Google Shape;25;p1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6" name="Google Shape;26;p17"/>
          <p:cNvSpPr txBox="1">
            <a:spLocks noGrp="1"/>
          </p:cNvSpPr>
          <p:nvPr>
            <p:ph type="title"/>
          </p:nvPr>
        </p:nvSpPr>
        <p:spPr>
          <a:xfrm>
            <a:off x="3720884" y="229550"/>
            <a:ext cx="52836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7" name="Google Shape;27;p17"/>
          <p:cNvSpPr txBox="1">
            <a:spLocks noGrp="1"/>
          </p:cNvSpPr>
          <p:nvPr>
            <p:ph type="subTitle" idx="1"/>
          </p:nvPr>
        </p:nvSpPr>
        <p:spPr>
          <a:xfrm>
            <a:off x="3730147" y="787525"/>
            <a:ext cx="4151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28" name="Google Shape;28;p17"/>
          <p:cNvSpPr txBox="1">
            <a:spLocks noGrp="1"/>
          </p:cNvSpPr>
          <p:nvPr>
            <p:ph type="body" idx="2"/>
          </p:nvPr>
        </p:nvSpPr>
        <p:spPr>
          <a:xfrm>
            <a:off x="3739151" y="1303850"/>
            <a:ext cx="51615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pos="2269">
          <p15:clr>
            <a:srgbClr val="FA7B17"/>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Blank - India Ink" type="blank">
  <p:cSld name="BLANK">
    <p:spTree>
      <p:nvGrpSpPr>
        <p:cNvPr id="1" name="Shape 319"/>
        <p:cNvGrpSpPr/>
        <p:nvPr/>
      </p:nvGrpSpPr>
      <p:grpSpPr>
        <a:xfrm>
          <a:off x="0" y="0"/>
          <a:ext cx="0" cy="0"/>
          <a:chOff x="0" y="0"/>
          <a:chExt cx="0" cy="0"/>
        </a:xfrm>
      </p:grpSpPr>
      <p:sp>
        <p:nvSpPr>
          <p:cNvPr id="320" name="Google Shape;320;p6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321" name="Google Shape;321;p61"/>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lank - Jodhpur">
  <p:cSld name="CUSTOM_8">
    <p:spTree>
      <p:nvGrpSpPr>
        <p:cNvPr id="1" name="Shape 322"/>
        <p:cNvGrpSpPr/>
        <p:nvPr/>
      </p:nvGrpSpPr>
      <p:grpSpPr>
        <a:xfrm>
          <a:off x="0" y="0"/>
          <a:ext cx="0" cy="0"/>
          <a:chOff x="0" y="0"/>
          <a:chExt cx="0" cy="0"/>
        </a:xfrm>
      </p:grpSpPr>
      <p:sp>
        <p:nvSpPr>
          <p:cNvPr id="323" name="Google Shape;323;p6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324" name="Google Shape;324;p62"/>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Blank - Basant">
  <p:cSld name="CUSTOM_9">
    <p:spTree>
      <p:nvGrpSpPr>
        <p:cNvPr id="1" name="Shape 325"/>
        <p:cNvGrpSpPr/>
        <p:nvPr/>
      </p:nvGrpSpPr>
      <p:grpSpPr>
        <a:xfrm>
          <a:off x="0" y="0"/>
          <a:ext cx="0" cy="0"/>
          <a:chOff x="0" y="0"/>
          <a:chExt cx="0" cy="0"/>
        </a:xfrm>
      </p:grpSpPr>
      <p:sp>
        <p:nvSpPr>
          <p:cNvPr id="326" name="Google Shape;326;p6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141414"/>
                </a:solidFill>
                <a:latin typeface="Lato"/>
                <a:ea typeface="Lato"/>
                <a:cs typeface="Lato"/>
                <a:sym typeface="Lato"/>
              </a:rPr>
              <a:t>// </a:t>
            </a:r>
            <a:fld id="{00000000-1234-1234-1234-123412341234}" type="slidenum">
              <a:rPr lang="en" sz="900" b="1" i="0" u="none" strike="noStrike" cap="none">
                <a:solidFill>
                  <a:srgbClr val="141414"/>
                </a:solidFill>
                <a:latin typeface="Lato"/>
                <a:ea typeface="Lato"/>
                <a:cs typeface="Lato"/>
                <a:sym typeface="Lato"/>
              </a:rPr>
              <a:t>‹#›</a:t>
            </a:fld>
            <a:endParaRPr sz="900" b="1" i="0" u="none" strike="noStrike" cap="none">
              <a:solidFill>
                <a:srgbClr val="141414"/>
              </a:solidFill>
              <a:latin typeface="Lato"/>
              <a:ea typeface="Lato"/>
              <a:cs typeface="Lato"/>
              <a:sym typeface="Lato"/>
            </a:endParaRPr>
          </a:p>
        </p:txBody>
      </p:sp>
      <p:pic>
        <p:nvPicPr>
          <p:cNvPr id="327" name="Google Shape;327;p63"/>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Blank - Kohl">
  <p:cSld name="CUSTOM_9_1">
    <p:spTree>
      <p:nvGrpSpPr>
        <p:cNvPr id="1" name="Shape 328"/>
        <p:cNvGrpSpPr/>
        <p:nvPr/>
      </p:nvGrpSpPr>
      <p:grpSpPr>
        <a:xfrm>
          <a:off x="0" y="0"/>
          <a:ext cx="0" cy="0"/>
          <a:chOff x="0" y="0"/>
          <a:chExt cx="0" cy="0"/>
        </a:xfrm>
      </p:grpSpPr>
      <p:sp>
        <p:nvSpPr>
          <p:cNvPr id="329" name="Google Shape;329;p6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330" name="Google Shape;330;p64"/>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Blank - Indus">
  <p:cSld name="CUSTOM_10">
    <p:spTree>
      <p:nvGrpSpPr>
        <p:cNvPr id="1" name="Shape 331"/>
        <p:cNvGrpSpPr/>
        <p:nvPr/>
      </p:nvGrpSpPr>
      <p:grpSpPr>
        <a:xfrm>
          <a:off x="0" y="0"/>
          <a:ext cx="0" cy="0"/>
          <a:chOff x="0" y="0"/>
          <a:chExt cx="0" cy="0"/>
        </a:xfrm>
      </p:grpSpPr>
      <p:sp>
        <p:nvSpPr>
          <p:cNvPr id="332" name="Google Shape;332;p6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141414"/>
                </a:solidFill>
                <a:latin typeface="Lato"/>
                <a:ea typeface="Lato"/>
                <a:cs typeface="Lato"/>
                <a:sym typeface="Lato"/>
              </a:rPr>
              <a:t>// </a:t>
            </a:r>
            <a:fld id="{00000000-1234-1234-1234-123412341234}" type="slidenum">
              <a:rPr lang="en" sz="900" b="1" i="0" u="none" strike="noStrike" cap="none">
                <a:solidFill>
                  <a:srgbClr val="141414"/>
                </a:solidFill>
                <a:latin typeface="Lato"/>
                <a:ea typeface="Lato"/>
                <a:cs typeface="Lato"/>
                <a:sym typeface="Lato"/>
              </a:rPr>
              <a:t>‹#›</a:t>
            </a:fld>
            <a:endParaRPr sz="900" b="1" i="0" u="none" strike="noStrike" cap="none">
              <a:solidFill>
                <a:srgbClr val="141414"/>
              </a:solidFill>
              <a:latin typeface="Lato"/>
              <a:ea typeface="Lato"/>
              <a:cs typeface="Lato"/>
              <a:sym typeface="Lato"/>
            </a:endParaRPr>
          </a:p>
        </p:txBody>
      </p:sp>
      <p:pic>
        <p:nvPicPr>
          <p:cNvPr id="333" name="Google Shape;333;p65"/>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Image Right - Text Left">
  <p:cSld name="CUSTOM_11">
    <p:spTree>
      <p:nvGrpSpPr>
        <p:cNvPr id="1" name="Shape 29"/>
        <p:cNvGrpSpPr/>
        <p:nvPr/>
      </p:nvGrpSpPr>
      <p:grpSpPr>
        <a:xfrm>
          <a:off x="0" y="0"/>
          <a:ext cx="0" cy="0"/>
          <a:chOff x="0" y="0"/>
          <a:chExt cx="0" cy="0"/>
        </a:xfrm>
      </p:grpSpPr>
      <p:pic>
        <p:nvPicPr>
          <p:cNvPr id="30" name="Google Shape;30;p1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1" name="Google Shape;31;p1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2" name="Google Shape;32;p1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33" name="Google Shape;33;p18"/>
          <p:cNvSpPr txBox="1">
            <a:spLocks noGrp="1"/>
          </p:cNvSpPr>
          <p:nvPr>
            <p:ph type="title"/>
          </p:nvPr>
        </p:nvSpPr>
        <p:spPr>
          <a:xfrm>
            <a:off x="494625" y="229550"/>
            <a:ext cx="4900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34" name="Google Shape;34;p18"/>
          <p:cNvSpPr txBox="1">
            <a:spLocks noGrp="1"/>
          </p:cNvSpPr>
          <p:nvPr>
            <p:ph type="subTitle" idx="1"/>
          </p:nvPr>
        </p:nvSpPr>
        <p:spPr>
          <a:xfrm>
            <a:off x="503875" y="787525"/>
            <a:ext cx="48912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35" name="Google Shape;35;p18"/>
          <p:cNvSpPr txBox="1">
            <a:spLocks noGrp="1"/>
          </p:cNvSpPr>
          <p:nvPr>
            <p:ph type="body" idx="2"/>
          </p:nvPr>
        </p:nvSpPr>
        <p:spPr>
          <a:xfrm>
            <a:off x="512875" y="1456250"/>
            <a:ext cx="48318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pos="3491">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 Columns">
  <p:cSld name="CUSTOM_1">
    <p:spTree>
      <p:nvGrpSpPr>
        <p:cNvPr id="1" name="Shape 36"/>
        <p:cNvGrpSpPr/>
        <p:nvPr/>
      </p:nvGrpSpPr>
      <p:grpSpPr>
        <a:xfrm>
          <a:off x="0" y="0"/>
          <a:ext cx="0" cy="0"/>
          <a:chOff x="0" y="0"/>
          <a:chExt cx="0" cy="0"/>
        </a:xfrm>
      </p:grpSpPr>
      <p:sp>
        <p:nvSpPr>
          <p:cNvPr id="37" name="Google Shape;37;p19"/>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38" name="Google Shape;38;p19"/>
          <p:cNvSpPr txBox="1">
            <a:spLocks noGrp="1"/>
          </p:cNvSpPr>
          <p:nvPr>
            <p:ph type="subTitle" idx="1"/>
          </p:nvPr>
        </p:nvSpPr>
        <p:spPr>
          <a:xfrm>
            <a:off x="49180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39" name="Google Shape;39;p1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40" name="Google Shape;40;p19"/>
          <p:cNvSpPr txBox="1">
            <a:spLocks noGrp="1"/>
          </p:cNvSpPr>
          <p:nvPr>
            <p:ph type="body" idx="2"/>
          </p:nvPr>
        </p:nvSpPr>
        <p:spPr>
          <a:xfrm>
            <a:off x="49752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41" name="Google Shape;41;p1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42" name="Google Shape;42;p1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43" name="Google Shape;43;p19"/>
          <p:cNvSpPr txBox="1">
            <a:spLocks noGrp="1"/>
          </p:cNvSpPr>
          <p:nvPr>
            <p:ph type="subTitle" idx="3"/>
          </p:nvPr>
        </p:nvSpPr>
        <p:spPr>
          <a:xfrm>
            <a:off x="486165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44" name="Google Shape;44;p19"/>
          <p:cNvSpPr txBox="1">
            <a:spLocks noGrp="1"/>
          </p:cNvSpPr>
          <p:nvPr>
            <p:ph type="body" idx="4"/>
          </p:nvPr>
        </p:nvSpPr>
        <p:spPr>
          <a:xfrm>
            <a:off x="486737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orient="horz" pos="1058">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3 Columns">
  <p:cSld name="CUSTOM_1_1">
    <p:spTree>
      <p:nvGrpSpPr>
        <p:cNvPr id="1" name="Shape 45"/>
        <p:cNvGrpSpPr/>
        <p:nvPr/>
      </p:nvGrpSpPr>
      <p:grpSpPr>
        <a:xfrm>
          <a:off x="0" y="0"/>
          <a:ext cx="0" cy="0"/>
          <a:chOff x="0" y="0"/>
          <a:chExt cx="0" cy="0"/>
        </a:xfrm>
      </p:grpSpPr>
      <p:sp>
        <p:nvSpPr>
          <p:cNvPr id="46" name="Google Shape;46;p20"/>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47" name="Google Shape;47;p20"/>
          <p:cNvSpPr txBox="1">
            <a:spLocks noGrp="1"/>
          </p:cNvSpPr>
          <p:nvPr>
            <p:ph type="subTitle" idx="1"/>
          </p:nvPr>
        </p:nvSpPr>
        <p:spPr>
          <a:xfrm>
            <a:off x="4918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48" name="Google Shape;48;p2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49" name="Google Shape;49;p20"/>
          <p:cNvSpPr txBox="1">
            <a:spLocks noGrp="1"/>
          </p:cNvSpPr>
          <p:nvPr>
            <p:ph type="body" idx="2"/>
          </p:nvPr>
        </p:nvSpPr>
        <p:spPr>
          <a:xfrm>
            <a:off x="4952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50" name="Google Shape;50;p2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51" name="Google Shape;51;p2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52" name="Google Shape;52;p20"/>
          <p:cNvSpPr txBox="1">
            <a:spLocks noGrp="1"/>
          </p:cNvSpPr>
          <p:nvPr>
            <p:ph type="subTitle" idx="3"/>
          </p:nvPr>
        </p:nvSpPr>
        <p:spPr>
          <a:xfrm>
            <a:off x="6339775"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53" name="Google Shape;53;p20"/>
          <p:cNvSpPr txBox="1">
            <a:spLocks noGrp="1"/>
          </p:cNvSpPr>
          <p:nvPr>
            <p:ph type="body" idx="4"/>
          </p:nvPr>
        </p:nvSpPr>
        <p:spPr>
          <a:xfrm>
            <a:off x="6343200"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54" name="Google Shape;54;p20"/>
          <p:cNvSpPr txBox="1">
            <a:spLocks noGrp="1"/>
          </p:cNvSpPr>
          <p:nvPr>
            <p:ph type="subTitle" idx="5"/>
          </p:nvPr>
        </p:nvSpPr>
        <p:spPr>
          <a:xfrm>
            <a:off x="34175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55" name="Google Shape;55;p20"/>
          <p:cNvSpPr txBox="1">
            <a:spLocks noGrp="1"/>
          </p:cNvSpPr>
          <p:nvPr>
            <p:ph type="body" idx="6"/>
          </p:nvPr>
        </p:nvSpPr>
        <p:spPr>
          <a:xfrm>
            <a:off x="34209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orient="horz" pos="1053">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3 Columns with Images">
  <p:cSld name="CUSTOM_1_1_1">
    <p:spTree>
      <p:nvGrpSpPr>
        <p:cNvPr id="1" name="Shape 56"/>
        <p:cNvGrpSpPr/>
        <p:nvPr/>
      </p:nvGrpSpPr>
      <p:grpSpPr>
        <a:xfrm>
          <a:off x="0" y="0"/>
          <a:ext cx="0" cy="0"/>
          <a:chOff x="0" y="0"/>
          <a:chExt cx="0" cy="0"/>
        </a:xfrm>
      </p:grpSpPr>
      <p:sp>
        <p:nvSpPr>
          <p:cNvPr id="57" name="Google Shape;57;p21"/>
          <p:cNvSpPr txBox="1">
            <a:spLocks noGrp="1"/>
          </p:cNvSpPr>
          <p:nvPr>
            <p:ph type="subTitle" idx="1"/>
          </p:nvPr>
        </p:nvSpPr>
        <p:spPr>
          <a:xfrm>
            <a:off x="122175" y="2491891"/>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pic>
        <p:nvPicPr>
          <p:cNvPr id="58" name="Google Shape;58;p2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59" name="Google Shape;59;p21"/>
          <p:cNvSpPr txBox="1">
            <a:spLocks noGrp="1"/>
          </p:cNvSpPr>
          <p:nvPr>
            <p:ph type="body" idx="2"/>
          </p:nvPr>
        </p:nvSpPr>
        <p:spPr>
          <a:xfrm>
            <a:off x="124300" y="2834552"/>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60" name="Google Shape;60;p2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61" name="Google Shape;61;p2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62" name="Google Shape;62;p21"/>
          <p:cNvSpPr txBox="1">
            <a:spLocks noGrp="1"/>
          </p:cNvSpPr>
          <p:nvPr>
            <p:ph type="subTitle" idx="3"/>
          </p:nvPr>
        </p:nvSpPr>
        <p:spPr>
          <a:xfrm>
            <a:off x="92100" y="2112316"/>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63" name="Google Shape;63;p21"/>
          <p:cNvSpPr txBox="1">
            <a:spLocks noGrp="1"/>
          </p:cNvSpPr>
          <p:nvPr>
            <p:ph type="subTitle" idx="4"/>
          </p:nvPr>
        </p:nvSpPr>
        <p:spPr>
          <a:xfrm>
            <a:off x="3169538" y="2491928"/>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64" name="Google Shape;64;p21"/>
          <p:cNvSpPr txBox="1">
            <a:spLocks noGrp="1"/>
          </p:cNvSpPr>
          <p:nvPr>
            <p:ph type="body" idx="5"/>
          </p:nvPr>
        </p:nvSpPr>
        <p:spPr>
          <a:xfrm>
            <a:off x="3171667" y="2834578"/>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65" name="Google Shape;65;p21"/>
          <p:cNvSpPr txBox="1">
            <a:spLocks noGrp="1"/>
          </p:cNvSpPr>
          <p:nvPr>
            <p:ph type="subTitle" idx="6"/>
          </p:nvPr>
        </p:nvSpPr>
        <p:spPr>
          <a:xfrm>
            <a:off x="3139463" y="2112353"/>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66" name="Google Shape;66;p21"/>
          <p:cNvSpPr txBox="1">
            <a:spLocks noGrp="1"/>
          </p:cNvSpPr>
          <p:nvPr>
            <p:ph type="subTitle" idx="7"/>
          </p:nvPr>
        </p:nvSpPr>
        <p:spPr>
          <a:xfrm>
            <a:off x="6246988" y="2471797"/>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67" name="Google Shape;67;p21"/>
          <p:cNvSpPr txBox="1">
            <a:spLocks noGrp="1"/>
          </p:cNvSpPr>
          <p:nvPr>
            <p:ph type="body" idx="8"/>
          </p:nvPr>
        </p:nvSpPr>
        <p:spPr>
          <a:xfrm>
            <a:off x="6249121" y="2820575"/>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68" name="Google Shape;68;p21"/>
          <p:cNvSpPr txBox="1">
            <a:spLocks noGrp="1"/>
          </p:cNvSpPr>
          <p:nvPr>
            <p:ph type="subTitle" idx="9"/>
          </p:nvPr>
        </p:nvSpPr>
        <p:spPr>
          <a:xfrm>
            <a:off x="6216913" y="2092222"/>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Tree>
  </p:cSld>
  <p:clrMapOvr>
    <a:masterClrMapping/>
  </p:clrMapOvr>
  <p:extLst>
    <p:ext uri="{DCECCB84-F9BA-43D5-87BE-67443E8EF086}">
      <p15:sldGuideLst xmlns:p15="http://schemas.microsoft.com/office/powerpoint/2012/main">
        <p15:guide id="1" orient="horz" pos="1299">
          <p15:clr>
            <a:srgbClr val="FA7B17"/>
          </p15:clr>
        </p15:guide>
        <p15:guide id="2" pos="1892">
          <p15:clr>
            <a:srgbClr val="FA7B17"/>
          </p15:clr>
        </p15:guide>
        <p15:guide id="3" pos="1934">
          <p15:clr>
            <a:srgbClr val="FA7B17"/>
          </p15:clr>
        </p15:guide>
        <p15:guide id="4" pos="3826">
          <p15:clr>
            <a:srgbClr val="FA7B17"/>
          </p15:clr>
        </p15:guide>
        <p15:guide id="5" pos="3868">
          <p15:clr>
            <a:srgbClr val="FA7B17"/>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26" Type="http://schemas.openxmlformats.org/officeDocument/2006/relationships/slideLayout" Target="../slideLayouts/slideLayout51.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5" Type="http://schemas.openxmlformats.org/officeDocument/2006/relationships/slideLayout" Target="../slideLayouts/slideLayout50.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29" Type="http://schemas.openxmlformats.org/officeDocument/2006/relationships/slideLayout" Target="../slideLayouts/slideLayout54.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24" Type="http://schemas.openxmlformats.org/officeDocument/2006/relationships/slideLayout" Target="../slideLayouts/slideLayout49.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slideLayout" Target="../slideLayouts/slideLayout48.xml"/><Relationship Id="rId28" Type="http://schemas.openxmlformats.org/officeDocument/2006/relationships/slideLayout" Target="../slideLayouts/slideLayout53.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slideLayout" Target="../slideLayouts/slideLayout47.xml"/><Relationship Id="rId27" Type="http://schemas.openxmlformats.org/officeDocument/2006/relationships/slideLayout" Target="../slideLayouts/slideLayout52.xml"/><Relationship Id="rId30"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1F1F50"/>
              </a:buClr>
              <a:buSzPts val="2800"/>
              <a:buFont typeface="Lato Black"/>
              <a:buNone/>
              <a:defRPr sz="2800" b="0" i="0" u="none" strike="noStrike" cap="none">
                <a:solidFill>
                  <a:srgbClr val="1F1F50"/>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50000"/>
              </a:lnSpc>
              <a:spcBef>
                <a:spcPts val="0"/>
              </a:spcBef>
              <a:spcAft>
                <a:spcPts val="0"/>
              </a:spcAft>
              <a:buClr>
                <a:schemeClr val="dk1"/>
              </a:buClr>
              <a:buSzPts val="1800"/>
              <a:buFont typeface="Lato"/>
              <a:buChar char="●"/>
              <a:defRPr sz="1800" b="0" i="0" u="none" strike="noStrike" cap="none">
                <a:solidFill>
                  <a:schemeClr val="dk1"/>
                </a:solidFill>
                <a:latin typeface="Lato"/>
                <a:ea typeface="Lato"/>
                <a:cs typeface="Lato"/>
                <a:sym typeface="Lato"/>
              </a:defRPr>
            </a:lvl1pPr>
            <a:lvl2pPr marL="914400" marR="0" lvl="1"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2pPr>
            <a:lvl3pPr marL="1371600" marR="0" lvl="2"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3pPr>
            <a:lvl4pPr marL="1828800" marR="0" lvl="3"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4pPr>
            <a:lvl5pPr marL="2286000" marR="0" lvl="4"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5pPr>
            <a:lvl6pPr marL="2743200" marR="0" lvl="5"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6pPr>
            <a:lvl7pPr marL="3200400" marR="0" lvl="6"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7pPr>
            <a:lvl8pPr marL="3657600" marR="0" lvl="7"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8pPr>
            <a:lvl9pPr marL="4114800" marR="0" lvl="8" indent="-317500" algn="l" rtl="0">
              <a:lnSpc>
                <a:spcPct val="150000"/>
              </a:lnSpc>
              <a:spcBef>
                <a:spcPts val="1600"/>
              </a:spcBef>
              <a:spcAft>
                <a:spcPts val="1600"/>
              </a:spcAft>
              <a:buClr>
                <a:schemeClr val="dk1"/>
              </a:buClr>
              <a:buSzPts val="1400"/>
              <a:buFont typeface="Lato"/>
              <a:buChar char="■"/>
              <a:defRPr sz="1400" b="0" i="0" u="none" strike="noStrike" cap="none">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61"/>
        <p:cNvGrpSpPr/>
        <p:nvPr/>
      </p:nvGrpSpPr>
      <p:grpSpPr>
        <a:xfrm>
          <a:off x="0" y="0"/>
          <a:ext cx="0" cy="0"/>
          <a:chOff x="0" y="0"/>
          <a:chExt cx="0" cy="0"/>
        </a:xfrm>
      </p:grpSpPr>
      <p:sp>
        <p:nvSpPr>
          <p:cNvPr id="162" name="Google Shape;162;p1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1F1F50"/>
              </a:buClr>
              <a:buSzPts val="2800"/>
              <a:buFont typeface="Lato Black"/>
              <a:buNone/>
              <a:defRPr sz="2800" b="0" i="0" u="none" strike="noStrike" cap="none">
                <a:solidFill>
                  <a:srgbClr val="1F1F50"/>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163" name="Google Shape;163;p1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50000"/>
              </a:lnSpc>
              <a:spcBef>
                <a:spcPts val="0"/>
              </a:spcBef>
              <a:spcAft>
                <a:spcPts val="0"/>
              </a:spcAft>
              <a:buClr>
                <a:schemeClr val="dk1"/>
              </a:buClr>
              <a:buSzPts val="1800"/>
              <a:buFont typeface="Lato"/>
              <a:buChar char="●"/>
              <a:defRPr sz="1800" b="0" i="0" u="none" strike="noStrike" cap="none">
                <a:solidFill>
                  <a:schemeClr val="dk1"/>
                </a:solidFill>
                <a:latin typeface="Lato"/>
                <a:ea typeface="Lato"/>
                <a:cs typeface="Lato"/>
                <a:sym typeface="Lato"/>
              </a:defRPr>
            </a:lvl1pPr>
            <a:lvl2pPr marL="914400" marR="0" lvl="1"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2pPr>
            <a:lvl3pPr marL="1371600" marR="0" lvl="2"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3pPr>
            <a:lvl4pPr marL="1828800" marR="0" lvl="3"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4pPr>
            <a:lvl5pPr marL="2286000" marR="0" lvl="4"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5pPr>
            <a:lvl6pPr marL="2743200" marR="0" lvl="5"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6pPr>
            <a:lvl7pPr marL="3200400" marR="0" lvl="6"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7pPr>
            <a:lvl8pPr marL="3657600" marR="0" lvl="7"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8pPr>
            <a:lvl9pPr marL="4114800" marR="0" lvl="8" indent="-317500" algn="l" rtl="0">
              <a:lnSpc>
                <a:spcPct val="150000"/>
              </a:lnSpc>
              <a:spcBef>
                <a:spcPts val="1600"/>
              </a:spcBef>
              <a:spcAft>
                <a:spcPts val="1600"/>
              </a:spcAft>
              <a:buClr>
                <a:schemeClr val="dk1"/>
              </a:buClr>
              <a:buSzPts val="1400"/>
              <a:buFont typeface="Lato"/>
              <a:buChar char="■"/>
              <a:defRPr sz="1400" b="0" i="0" u="none" strike="noStrike" cap="none">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 id="2147483692" r:id="rId18"/>
    <p:sldLayoutId id="2147483693" r:id="rId19"/>
    <p:sldLayoutId id="2147483694" r:id="rId20"/>
    <p:sldLayoutId id="2147483695" r:id="rId21"/>
    <p:sldLayoutId id="2147483696" r:id="rId22"/>
    <p:sldLayoutId id="2147483697" r:id="rId23"/>
    <p:sldLayoutId id="2147483698" r:id="rId24"/>
    <p:sldLayoutId id="2147483699" r:id="rId25"/>
    <p:sldLayoutId id="2147483700" r:id="rId26"/>
    <p:sldLayoutId id="2147483701" r:id="rId27"/>
    <p:sldLayoutId id="2147483702" r:id="rId28"/>
    <p:sldLayoutId id="2147483703" r:id="rId2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hyperlink" Target="https://creativecommons.org/licenses/by-nc-sa/3.0/" TargetMode="External"/><Relationship Id="rId13" Type="http://schemas.openxmlformats.org/officeDocument/2006/relationships/image" Target="../media/image14.png"/><Relationship Id="rId3" Type="http://schemas.openxmlformats.org/officeDocument/2006/relationships/hyperlink" Target="https://pixabay.com/en/computer-user-icon-peolpe-avatar-1331579/" TargetMode="External"/><Relationship Id="rId7" Type="http://schemas.openxmlformats.org/officeDocument/2006/relationships/hyperlink" Target="https://www.nagpurtoday.in/two-fraudsters-try-a-trick-to-convert-a-cheque-of-rs-40000-to-rs-4000000" TargetMode="External"/><Relationship Id="rId12" Type="http://schemas.openxmlformats.org/officeDocument/2006/relationships/hyperlink" Target="https://www.pngall.com/deposit-png" TargetMode="External"/><Relationship Id="rId2" Type="http://schemas.openxmlformats.org/officeDocument/2006/relationships/image" Target="../media/image9.png"/><Relationship Id="rId1" Type="http://schemas.openxmlformats.org/officeDocument/2006/relationships/slideLayout" Target="../slideLayouts/slideLayout1.xml"/><Relationship Id="rId6" Type="http://schemas.openxmlformats.org/officeDocument/2006/relationships/image" Target="../media/image11.png"/><Relationship Id="rId11" Type="http://schemas.openxmlformats.org/officeDocument/2006/relationships/image" Target="../media/image13.png"/><Relationship Id="rId5" Type="http://schemas.openxmlformats.org/officeDocument/2006/relationships/hyperlink" Target="https://www.pexels.com/photo/3d-rendering-banking-bought-buy-439733/" TargetMode="External"/><Relationship Id="rId15" Type="http://schemas.openxmlformats.org/officeDocument/2006/relationships/hyperlink" Target="https://svgsilh.com/4caf50/image/304167.html" TargetMode="External"/><Relationship Id="rId10" Type="http://schemas.openxmlformats.org/officeDocument/2006/relationships/hyperlink" Target="https://courses.lumenlearning.com/wm-financialaccounting/chapter/journalizing-revenue-and-payments-on-account/" TargetMode="External"/><Relationship Id="rId4" Type="http://schemas.openxmlformats.org/officeDocument/2006/relationships/image" Target="../media/image10.jpg"/><Relationship Id="rId9" Type="http://schemas.openxmlformats.org/officeDocument/2006/relationships/image" Target="../media/image12.jpg"/><Relationship Id="rId14" Type="http://schemas.openxmlformats.org/officeDocument/2006/relationships/image" Target="../media/image15.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7"/>
        <p:cNvGrpSpPr/>
        <p:nvPr/>
      </p:nvGrpSpPr>
      <p:grpSpPr>
        <a:xfrm>
          <a:off x="0" y="0"/>
          <a:ext cx="0" cy="0"/>
          <a:chOff x="0" y="0"/>
          <a:chExt cx="0" cy="0"/>
        </a:xfrm>
      </p:grpSpPr>
      <p:sp>
        <p:nvSpPr>
          <p:cNvPr id="338" name="Google Shape;338;p1"/>
          <p:cNvSpPr txBox="1">
            <a:spLocks noGrp="1"/>
          </p:cNvSpPr>
          <p:nvPr>
            <p:ph type="title"/>
          </p:nvPr>
        </p:nvSpPr>
        <p:spPr>
          <a:xfrm>
            <a:off x="0" y="1371600"/>
            <a:ext cx="9144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900" u="sng" dirty="0">
                <a:solidFill>
                  <a:schemeClr val="lt1"/>
                </a:solidFill>
                <a:latin typeface="Trebuchet MS"/>
                <a:ea typeface="Trebuchet MS"/>
                <a:cs typeface="Trebuchet MS"/>
                <a:sym typeface="Trebuchet MS"/>
              </a:rPr>
              <a:t>Bank of Baroda Hackathon - 2022                       </a:t>
            </a:r>
            <a:endParaRPr sz="2900" u="sng" dirty="0">
              <a:solidFill>
                <a:schemeClr val="lt1"/>
              </a:solidFill>
              <a:latin typeface="Trebuchet MS"/>
              <a:ea typeface="Trebuchet MS"/>
              <a:cs typeface="Trebuchet MS"/>
              <a:sym typeface="Trebuchet MS"/>
            </a:endParaRPr>
          </a:p>
        </p:txBody>
      </p:sp>
      <p:sp>
        <p:nvSpPr>
          <p:cNvPr id="339" name="Google Shape;339;p1"/>
          <p:cNvSpPr txBox="1"/>
          <p:nvPr/>
        </p:nvSpPr>
        <p:spPr>
          <a:xfrm>
            <a:off x="0" y="2571750"/>
            <a:ext cx="6192300" cy="631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 sz="2900" b="1" i="0" u="none" strike="noStrike" cap="none" dirty="0">
                <a:solidFill>
                  <a:schemeClr val="lt1"/>
                </a:solidFill>
                <a:latin typeface="Trebuchet MS"/>
                <a:ea typeface="Trebuchet MS"/>
                <a:cs typeface="Trebuchet MS"/>
                <a:sym typeface="Trebuchet MS"/>
              </a:rPr>
              <a:t>                Easy Verify </a:t>
            </a:r>
            <a:endParaRPr sz="2900" b="1" i="0" u="none" strike="noStrike" cap="none" dirty="0">
              <a:solidFill>
                <a:schemeClr val="lt1"/>
              </a:solidFill>
              <a:latin typeface="Trebuchet MS"/>
              <a:ea typeface="Trebuchet MS"/>
              <a:cs typeface="Trebuchet MS"/>
              <a:sym typeface="Trebuchet MS"/>
            </a:endParaRPr>
          </a:p>
        </p:txBody>
      </p:sp>
      <p:sp>
        <p:nvSpPr>
          <p:cNvPr id="340" name="Google Shape;340;p1"/>
          <p:cNvSpPr txBox="1"/>
          <p:nvPr/>
        </p:nvSpPr>
        <p:spPr>
          <a:xfrm>
            <a:off x="242382" y="3802380"/>
            <a:ext cx="4559100" cy="807094"/>
          </a:xfrm>
          <a:prstGeom prst="rect">
            <a:avLst/>
          </a:prstGeom>
          <a:noFill/>
          <a:ln>
            <a:noFill/>
          </a:ln>
        </p:spPr>
        <p:txBody>
          <a:bodyPr spcFirstLastPara="1" wrap="square" lIns="91425" tIns="91425" rIns="91425" bIns="91425" anchor="t" anchorCtr="0">
            <a:noAutofit/>
          </a:bodyPr>
          <a:lstStyle/>
          <a:p>
            <a:pPr marL="0" marR="0" lvl="0" indent="0" algn="l" rtl="0">
              <a:lnSpc>
                <a:spcPct val="150000"/>
              </a:lnSpc>
              <a:spcBef>
                <a:spcPts val="0"/>
              </a:spcBef>
              <a:spcAft>
                <a:spcPts val="0"/>
              </a:spcAft>
              <a:buClr>
                <a:srgbClr val="000000"/>
              </a:buClr>
              <a:buSzPts val="1800"/>
              <a:buFont typeface="Arial"/>
              <a:buNone/>
            </a:pPr>
            <a:endParaRPr sz="1700" i="0" u="none" strike="noStrike" cap="none" dirty="0">
              <a:solidFill>
                <a:schemeClr val="lt1"/>
              </a:solidFill>
              <a:latin typeface="Trebuchet MS"/>
              <a:ea typeface="Trebuchet MS"/>
              <a:cs typeface="Trebuchet MS"/>
              <a:sym typeface="Trebuchet MS"/>
            </a:endParaRPr>
          </a:p>
          <a:p>
            <a:pPr marL="0" marR="0" lvl="0" indent="0" algn="l" rtl="0">
              <a:lnSpc>
                <a:spcPct val="150000"/>
              </a:lnSpc>
              <a:spcBef>
                <a:spcPts val="1600"/>
              </a:spcBef>
              <a:spcAft>
                <a:spcPts val="1600"/>
              </a:spcAft>
              <a:buClr>
                <a:srgbClr val="000000"/>
              </a:buClr>
              <a:buSzPts val="1300"/>
              <a:buFont typeface="Arial"/>
              <a:buNone/>
            </a:pPr>
            <a:r>
              <a:rPr lang="en" sz="1200" i="0" u="none" strike="noStrike" cap="none" dirty="0">
                <a:solidFill>
                  <a:schemeClr val="lt1"/>
                </a:solidFill>
                <a:latin typeface="Trebuchet MS"/>
                <a:ea typeface="Trebuchet MS"/>
                <a:cs typeface="Trebuchet MS"/>
                <a:sym typeface="Trebuchet MS"/>
              </a:rPr>
              <a:t>Date : 16/09/22</a:t>
            </a:r>
            <a:endParaRPr sz="1200" i="0" u="none" strike="noStrike" cap="none" dirty="0">
              <a:solidFill>
                <a:schemeClr val="lt1"/>
              </a:solidFill>
              <a:latin typeface="Trebuchet MS"/>
              <a:ea typeface="Trebuchet MS"/>
              <a:cs typeface="Trebuchet MS"/>
              <a:sym typeface="Trebuchet MS"/>
            </a:endParaRPr>
          </a:p>
        </p:txBody>
      </p:sp>
      <p:pic>
        <p:nvPicPr>
          <p:cNvPr id="341" name="Google Shape;341;p1"/>
          <p:cNvPicPr preferRelativeResize="0"/>
          <p:nvPr/>
        </p:nvPicPr>
        <p:blipFill>
          <a:blip r:embed="rId4">
            <a:alphaModFix/>
          </a:blip>
          <a:stretch>
            <a:fillRect/>
          </a:stretch>
        </p:blipFill>
        <p:spPr>
          <a:xfrm>
            <a:off x="6807450" y="270350"/>
            <a:ext cx="2235228" cy="738900"/>
          </a:xfrm>
          <a:prstGeom prst="rect">
            <a:avLst/>
          </a:prstGeom>
          <a:noFill/>
          <a:ln>
            <a:noFill/>
          </a:ln>
        </p:spPr>
      </p:pic>
      <p:sp>
        <p:nvSpPr>
          <p:cNvPr id="342" name="Google Shape;342;p1"/>
          <p:cNvSpPr txBox="1"/>
          <p:nvPr/>
        </p:nvSpPr>
        <p:spPr>
          <a:xfrm>
            <a:off x="6807450" y="117575"/>
            <a:ext cx="2386200" cy="400200"/>
          </a:xfrm>
          <a:prstGeom prst="rect">
            <a:avLst/>
          </a:prstGeom>
          <a:noFill/>
          <a:ln>
            <a:noFill/>
          </a:ln>
        </p:spPr>
        <p:txBody>
          <a:bodyPr spcFirstLastPara="1" wrap="square" lIns="91425" tIns="91425" rIns="91425" bIns="91425" anchor="t" anchorCtr="0">
            <a:spAutoFit/>
          </a:bodyPr>
          <a:lstStyle/>
          <a:p>
            <a:pPr marL="0" lvl="0" indent="0" algn="ctr" rtl="0">
              <a:lnSpc>
                <a:spcPct val="150000"/>
              </a:lnSpc>
              <a:spcBef>
                <a:spcPts val="0"/>
              </a:spcBef>
              <a:spcAft>
                <a:spcPts val="0"/>
              </a:spcAft>
              <a:buNone/>
            </a:pPr>
            <a:r>
              <a:rPr lang="en">
                <a:solidFill>
                  <a:schemeClr val="dk1"/>
                </a:solidFill>
                <a:latin typeface="Lato"/>
                <a:ea typeface="Lato"/>
                <a:cs typeface="Lato"/>
                <a:sym typeface="Lato"/>
              </a:rPr>
              <a:t>Technology Partner</a:t>
            </a:r>
            <a:endParaRPr sz="10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9"/>
          <p:cNvSpPr txBox="1">
            <a:spLocks noGrp="1"/>
          </p:cNvSpPr>
          <p:nvPr>
            <p:ph type="title"/>
          </p:nvPr>
        </p:nvSpPr>
        <p:spPr>
          <a:xfrm>
            <a:off x="2746195" y="1162545"/>
            <a:ext cx="3746045" cy="827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4000" dirty="0"/>
              <a:t>Thank You</a:t>
            </a:r>
            <a:endParaRPr sz="4000" dirty="0"/>
          </a:p>
        </p:txBody>
      </p:sp>
      <p:sp>
        <p:nvSpPr>
          <p:cNvPr id="390" name="Google Shape;390;p9"/>
          <p:cNvSpPr txBox="1">
            <a:spLocks noGrp="1"/>
          </p:cNvSpPr>
          <p:nvPr>
            <p:ph type="subTitle" idx="1"/>
          </p:nvPr>
        </p:nvSpPr>
        <p:spPr>
          <a:xfrm>
            <a:off x="327660" y="1907993"/>
            <a:ext cx="7376160" cy="2658765"/>
          </a:xfrm>
          <a:prstGeom prst="rect">
            <a:avLst/>
          </a:prstGeom>
          <a:noFill/>
          <a:ln>
            <a:noFill/>
          </a:ln>
        </p:spPr>
        <p:txBody>
          <a:bodyPr spcFirstLastPara="1" wrap="square" lIns="91425" tIns="91425" rIns="91425" bIns="91425" anchor="t" anchorCtr="0">
            <a:noAutofit/>
          </a:bodyPr>
          <a:lstStyle/>
          <a:p>
            <a:pPr marL="0" lvl="0" indent="0" rtl="0">
              <a:lnSpc>
                <a:spcPct val="150000"/>
              </a:lnSpc>
              <a:spcBef>
                <a:spcPts val="0"/>
              </a:spcBef>
              <a:spcAft>
                <a:spcPts val="1600"/>
              </a:spcAft>
              <a:buSzPts val="1800"/>
            </a:pPr>
            <a:r>
              <a:rPr lang="en-US" sz="2400" b="1" dirty="0">
                <a:solidFill>
                  <a:schemeClr val="bg1"/>
                </a:solidFill>
                <a:latin typeface="Adobe Fan Heiti Std B" panose="020B0700000000000000" pitchFamily="34" charset="-128"/>
                <a:ea typeface="Adobe Fan Heiti Std B" panose="020B0700000000000000" pitchFamily="34" charset="-128"/>
              </a:rPr>
              <a:t>Member Details </a:t>
            </a:r>
            <a:r>
              <a:rPr lang="en-US" sz="2400" dirty="0">
                <a:solidFill>
                  <a:schemeClr val="bg1"/>
                </a:solidFill>
                <a:latin typeface="Adobe Fan Heiti Std B" panose="020B0700000000000000" pitchFamily="34" charset="-128"/>
                <a:ea typeface="Adobe Fan Heiti Std B" panose="020B0700000000000000" pitchFamily="34" charset="-128"/>
              </a:rPr>
              <a:t>:</a:t>
            </a:r>
            <a:endParaRPr lang="en" i="0" u="none" strike="noStrike" cap="none" dirty="0">
              <a:solidFill>
                <a:schemeClr val="lt1"/>
              </a:solidFill>
              <a:latin typeface="Adobe Fan Heiti Std B" panose="020B0700000000000000" pitchFamily="34" charset="-128"/>
              <a:ea typeface="Adobe Fan Heiti Std B" panose="020B0700000000000000" pitchFamily="34" charset="-128"/>
              <a:cs typeface="Trebuchet MS"/>
              <a:sym typeface="Trebuchet MS"/>
            </a:endParaRPr>
          </a:p>
          <a:p>
            <a:pPr marL="342900">
              <a:buClr>
                <a:schemeClr val="bg1"/>
              </a:buClr>
              <a:buFont typeface="Wingdings" panose="05000000000000000000" pitchFamily="2" charset="2"/>
              <a:buChar char="v"/>
            </a:pPr>
            <a:r>
              <a:rPr lang="en-US" sz="2000" b="1" i="0" u="none" strike="noStrike" cap="none" dirty="0" err="1">
                <a:solidFill>
                  <a:schemeClr val="bg1"/>
                </a:solidFill>
                <a:latin typeface="Trebuchet MS"/>
                <a:ea typeface="Trebuchet MS"/>
                <a:cs typeface="Trebuchet MS"/>
                <a:sym typeface="Trebuchet MS"/>
              </a:rPr>
              <a:t>Sunisha</a:t>
            </a:r>
            <a:r>
              <a:rPr lang="en-US" sz="2000" b="1" i="0" u="none" strike="noStrike" cap="none" dirty="0">
                <a:solidFill>
                  <a:schemeClr val="bg1"/>
                </a:solidFill>
                <a:latin typeface="Trebuchet MS"/>
                <a:ea typeface="Trebuchet MS"/>
                <a:cs typeface="Trebuchet MS"/>
                <a:sym typeface="Trebuchet MS"/>
              </a:rPr>
              <a:t> Singh   </a:t>
            </a:r>
            <a:r>
              <a:rPr lang="en-US" sz="1400" dirty="0">
                <a:solidFill>
                  <a:schemeClr val="bg1"/>
                </a:solidFill>
              </a:rPr>
              <a:t>(Smart Manufacturing)</a:t>
            </a:r>
          </a:p>
          <a:p>
            <a:pPr marL="342900">
              <a:buClr>
                <a:schemeClr val="bg1"/>
              </a:buClr>
              <a:buFont typeface="Wingdings" panose="05000000000000000000" pitchFamily="2" charset="2"/>
              <a:buChar char="v"/>
            </a:pPr>
            <a:r>
              <a:rPr lang="en-US" sz="2000" b="1" dirty="0">
                <a:solidFill>
                  <a:schemeClr val="bg1"/>
                </a:solidFill>
              </a:rPr>
              <a:t>Abhinav Gautam    </a:t>
            </a:r>
            <a:r>
              <a:rPr lang="en-US" sz="1400" dirty="0">
                <a:solidFill>
                  <a:schemeClr val="bg1"/>
                </a:solidFill>
              </a:rPr>
              <a:t>(Mechanical )</a:t>
            </a:r>
          </a:p>
          <a:p>
            <a:r>
              <a:rPr lang="en-US" sz="1400" dirty="0">
                <a:solidFill>
                  <a:schemeClr val="bg1"/>
                </a:solidFill>
              </a:rPr>
              <a:t>(</a:t>
            </a:r>
            <a:r>
              <a:rPr lang="en-US" sz="1400" i="1" dirty="0">
                <a:solidFill>
                  <a:schemeClr val="bg1"/>
                </a:solidFill>
              </a:rPr>
              <a:t>4yr, </a:t>
            </a:r>
            <a:r>
              <a:rPr lang="en-US" sz="1400" i="1" dirty="0" err="1">
                <a:solidFill>
                  <a:schemeClr val="bg1"/>
                </a:solidFill>
              </a:rPr>
              <a:t>B.Tech</a:t>
            </a:r>
            <a:r>
              <a:rPr lang="en-US" sz="1400" i="1" dirty="0">
                <a:solidFill>
                  <a:schemeClr val="bg1"/>
                </a:solidFill>
              </a:rPr>
              <a:t> ,Indian Institute of Information Technology Design and Manufacturing Jabalpur)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2"/>
          <p:cNvSpPr txBox="1">
            <a:spLocks noGrp="1"/>
          </p:cNvSpPr>
          <p:nvPr>
            <p:ph type="title"/>
          </p:nvPr>
        </p:nvSpPr>
        <p:spPr>
          <a:xfrm>
            <a:off x="4946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800" dirty="0"/>
              <a:t>Problem Statement?</a:t>
            </a:r>
            <a:endParaRPr sz="2800" dirty="0"/>
          </a:p>
        </p:txBody>
      </p:sp>
      <p:sp>
        <p:nvSpPr>
          <p:cNvPr id="348" name="Google Shape;348;p2"/>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en-US" sz="2000" b="0" i="0" dirty="0">
                <a:solidFill>
                  <a:srgbClr val="4A4548"/>
                </a:solidFill>
                <a:effectLst/>
                <a:latin typeface="lato" panose="020B0604020202020204" pitchFamily="34" charset="0"/>
              </a:rPr>
              <a:t>Bank handles large volumes of cheques in the clearing process. The process involves many technical verifications including signature verification. Some of these steps are manual and require human intervention to complete the process. The current process requires the high human capital deployment and longer processing time.</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endParaRPr sz="1400" b="0" i="0" u="none" strike="noStrike" cap="none" dirty="0">
              <a:solidFill>
                <a:srgbClr val="000000"/>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3"/>
          <p:cNvSpPr txBox="1">
            <a:spLocks noGrp="1"/>
          </p:cNvSpPr>
          <p:nvPr>
            <p:ph type="title"/>
          </p:nvPr>
        </p:nvSpPr>
        <p:spPr>
          <a:xfrm>
            <a:off x="281269" y="2286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800" dirty="0">
                <a:solidFill>
                  <a:schemeClr val="bg2"/>
                </a:solidFill>
                <a:highlight>
                  <a:srgbClr val="FFFFFF"/>
                </a:highlight>
              </a:rPr>
              <a:t>User Segment &amp; Pain Points</a:t>
            </a:r>
            <a:endParaRPr sz="2800" dirty="0">
              <a:solidFill>
                <a:schemeClr val="bg2"/>
              </a:solidFill>
            </a:endParaRPr>
          </a:p>
        </p:txBody>
      </p:sp>
      <p:sp>
        <p:nvSpPr>
          <p:cNvPr id="354" name="Google Shape;354;p3"/>
          <p:cNvSpPr txBox="1"/>
          <p:nvPr/>
        </p:nvSpPr>
        <p:spPr>
          <a:xfrm>
            <a:off x="142620" y="380390"/>
            <a:ext cx="8968777" cy="2910502"/>
          </a:xfrm>
          <a:prstGeom prst="rect">
            <a:avLst/>
          </a:prstGeom>
          <a:noFill/>
          <a:ln>
            <a:noFill/>
          </a:ln>
        </p:spPr>
        <p:txBody>
          <a:bodyPr spcFirstLastPara="1" wrap="square" lIns="91425" tIns="91425" rIns="91425" bIns="91425" anchor="t" anchorCtr="0">
            <a:noAutofit/>
          </a:bodyPr>
          <a:lstStyle/>
          <a:p>
            <a:pPr marL="171450" marR="0" lvl="0" indent="-274320" algn="l" rtl="0">
              <a:lnSpc>
                <a:spcPct val="150000"/>
              </a:lnSpc>
              <a:spcBef>
                <a:spcPts val="1000"/>
              </a:spcBef>
              <a:spcAft>
                <a:spcPts val="1000"/>
              </a:spcAft>
              <a:buClr>
                <a:srgbClr val="000000"/>
              </a:buClr>
              <a:buSzPct val="79000"/>
              <a:buFont typeface="Arial" panose="020B0604020202020204" pitchFamily="34" charset="0"/>
              <a:buChar char="•"/>
            </a:pPr>
            <a:r>
              <a:rPr lang="en-US" b="0" i="0" u="none" strike="noStrike" cap="none" dirty="0">
                <a:solidFill>
                  <a:srgbClr val="000000"/>
                </a:solidFill>
                <a:latin typeface="Lato"/>
                <a:ea typeface="Lato"/>
                <a:cs typeface="Lato"/>
                <a:sym typeface="Lato"/>
              </a:rPr>
              <a:t>Our Application is for the customers using bank service (cheque , transaction , saving deposits , </a:t>
            </a:r>
            <a:r>
              <a:rPr lang="en-US" b="0" i="0" u="none" strike="noStrike" cap="none" dirty="0" err="1">
                <a:solidFill>
                  <a:srgbClr val="000000"/>
                </a:solidFill>
                <a:latin typeface="Lato"/>
                <a:ea typeface="Lato"/>
                <a:cs typeface="Lato"/>
                <a:sym typeface="Lato"/>
              </a:rPr>
              <a:t>etc</a:t>
            </a:r>
            <a:r>
              <a:rPr lang="en-US" b="0" i="0" u="none" strike="noStrike" cap="none" dirty="0">
                <a:solidFill>
                  <a:srgbClr val="000000"/>
                </a:solidFill>
                <a:latin typeface="Lato"/>
                <a:ea typeface="Lato"/>
                <a:cs typeface="Lato"/>
                <a:sym typeface="Lato"/>
              </a:rPr>
              <a:t>) and the one’s searching for easy banking methods.</a:t>
            </a:r>
          </a:p>
          <a:p>
            <a:pPr marL="171450" marR="0" lvl="0" indent="-274320" algn="l" rtl="0">
              <a:spcBef>
                <a:spcPts val="1000"/>
              </a:spcBef>
              <a:spcAft>
                <a:spcPts val="1000"/>
              </a:spcAft>
              <a:buClr>
                <a:srgbClr val="000000"/>
              </a:buClr>
              <a:buSzPts val="1200"/>
              <a:buFont typeface="Arial" panose="020B0604020202020204" pitchFamily="34" charset="0"/>
              <a:buChar char="•"/>
            </a:pPr>
            <a:r>
              <a:rPr lang="en-US" b="0" i="0" u="none" strike="noStrike" cap="none" dirty="0">
                <a:solidFill>
                  <a:srgbClr val="000000"/>
                </a:solidFill>
                <a:latin typeface="Lato"/>
                <a:ea typeface="Lato"/>
                <a:cs typeface="Lato"/>
                <a:sym typeface="Lato"/>
              </a:rPr>
              <a:t>Our application will reduce time of these processes . </a:t>
            </a:r>
          </a:p>
          <a:p>
            <a:pPr marL="171450" marR="0" lvl="0" indent="-171450" algn="l" rtl="0">
              <a:lnSpc>
                <a:spcPct val="115000"/>
              </a:lnSpc>
              <a:spcBef>
                <a:spcPts val="1000"/>
              </a:spcBef>
              <a:spcAft>
                <a:spcPts val="1000"/>
              </a:spcAft>
              <a:buClr>
                <a:srgbClr val="000000"/>
              </a:buClr>
              <a:buSzPts val="1200"/>
              <a:buFont typeface="Arial" panose="020B0604020202020204" pitchFamily="34" charset="0"/>
              <a:buChar char="•"/>
            </a:pPr>
            <a:r>
              <a:rPr lang="en-US" dirty="0">
                <a:latin typeface="Lato"/>
                <a:ea typeface="Lato"/>
                <a:cs typeface="Lato"/>
                <a:sym typeface="Lato"/>
              </a:rPr>
              <a:t>   It will require less human efforts .</a:t>
            </a:r>
          </a:p>
          <a:p>
            <a:pPr marL="171450" marR="0" lvl="0" indent="-171450" algn="l" rtl="0">
              <a:lnSpc>
                <a:spcPct val="115000"/>
              </a:lnSpc>
              <a:spcBef>
                <a:spcPts val="1000"/>
              </a:spcBef>
              <a:spcAft>
                <a:spcPts val="1000"/>
              </a:spcAft>
              <a:buClr>
                <a:srgbClr val="000000"/>
              </a:buClr>
              <a:buSzPts val="1200"/>
              <a:buFont typeface="Arial" panose="020B0604020202020204" pitchFamily="34" charset="0"/>
              <a:buChar char="•"/>
            </a:pPr>
            <a:r>
              <a:rPr lang="en-US" b="0" i="0" u="none" strike="noStrike" cap="none" dirty="0">
                <a:solidFill>
                  <a:srgbClr val="000000"/>
                </a:solidFill>
                <a:latin typeface="Lato"/>
                <a:ea typeface="Lato"/>
                <a:cs typeface="Lato"/>
                <a:sym typeface="Lato"/>
              </a:rPr>
              <a:t>   It can save the bank and user from fraud </a:t>
            </a:r>
            <a:r>
              <a:rPr lang="en-US" dirty="0">
                <a:latin typeface="Lato"/>
                <a:ea typeface="Lato"/>
                <a:cs typeface="Lato"/>
                <a:sym typeface="Lato"/>
              </a:rPr>
              <a:t>.</a:t>
            </a:r>
          </a:p>
          <a:p>
            <a:pPr marL="171450" indent="-171450">
              <a:lnSpc>
                <a:spcPct val="115000"/>
              </a:lnSpc>
              <a:spcBef>
                <a:spcPts val="1000"/>
              </a:spcBef>
              <a:spcAft>
                <a:spcPts val="1000"/>
              </a:spcAft>
              <a:buSzPts val="1200"/>
              <a:buFont typeface="Arial" panose="020B0604020202020204" pitchFamily="34" charset="0"/>
              <a:buChar char="•"/>
            </a:pPr>
            <a:r>
              <a:rPr lang="en-IN" b="0" i="0" dirty="0">
                <a:solidFill>
                  <a:schemeClr val="tx1"/>
                </a:solidFill>
                <a:effectLst/>
                <a:latin typeface="lato" panose="020B0604020202020204" pitchFamily="34" charset="0"/>
              </a:rPr>
              <a:t>   The application will support Multilingual , so it will be more user friendly . </a:t>
            </a:r>
          </a:p>
          <a:p>
            <a:pPr marL="171450" indent="-171450">
              <a:lnSpc>
                <a:spcPct val="115000"/>
              </a:lnSpc>
              <a:spcBef>
                <a:spcPts val="1000"/>
              </a:spcBef>
              <a:spcAft>
                <a:spcPts val="1000"/>
              </a:spcAft>
              <a:buSzPts val="1200"/>
              <a:buFont typeface="Arial" panose="020B0604020202020204" pitchFamily="34" charset="0"/>
              <a:buChar char="•"/>
            </a:pPr>
            <a:r>
              <a:rPr lang="en-IN" b="0" i="0" dirty="0">
                <a:solidFill>
                  <a:schemeClr val="tx1"/>
                </a:solidFill>
                <a:effectLst/>
                <a:latin typeface="lato" panose="020B0604020202020204" pitchFamily="34" charset="0"/>
              </a:rPr>
              <a:t>   Will be able to do </a:t>
            </a:r>
            <a:r>
              <a:rPr lang="en-US" b="0" i="0" dirty="0">
                <a:solidFill>
                  <a:schemeClr val="tx1"/>
                </a:solidFill>
                <a:effectLst/>
                <a:latin typeface="lato" panose="020B0604020202020204" pitchFamily="34" charset="0"/>
              </a:rPr>
              <a:t>Automatic Data Entry,</a:t>
            </a:r>
            <a:r>
              <a:rPr lang="en-IN" sz="1800" b="0" i="0" dirty="0">
                <a:solidFill>
                  <a:schemeClr val="tx1"/>
                </a:solidFill>
                <a:effectLst/>
                <a:latin typeface="lato" panose="020B0604020202020204" pitchFamily="34" charset="0"/>
              </a:rPr>
              <a:t> </a:t>
            </a:r>
            <a:r>
              <a:rPr lang="en-IN" b="0" i="0" dirty="0">
                <a:solidFill>
                  <a:schemeClr val="tx1"/>
                </a:solidFill>
                <a:effectLst/>
                <a:latin typeface="lato" panose="020B0604020202020204" pitchFamily="34" charset="0"/>
              </a:rPr>
              <a:t>Signature Verification</a:t>
            </a:r>
            <a:r>
              <a:rPr lang="en-US" sz="1200" b="0" i="0" dirty="0">
                <a:solidFill>
                  <a:schemeClr val="tx1"/>
                </a:solidFill>
                <a:effectLst/>
                <a:latin typeface="lato" panose="020B0604020202020204" pitchFamily="34" charset="0"/>
              </a:rPr>
              <a:t> </a:t>
            </a:r>
            <a:r>
              <a:rPr lang="en-US" b="0" i="0" dirty="0">
                <a:solidFill>
                  <a:schemeClr val="tx1"/>
                </a:solidFill>
                <a:effectLst/>
                <a:latin typeface="lato" panose="020B0604020202020204" pitchFamily="34" charset="0"/>
              </a:rPr>
              <a:t>&amp; Technical verification . </a:t>
            </a:r>
          </a:p>
          <a:p>
            <a:pPr marL="171450" indent="-171450">
              <a:lnSpc>
                <a:spcPct val="115000"/>
              </a:lnSpc>
              <a:spcBef>
                <a:spcPts val="1000"/>
              </a:spcBef>
              <a:spcAft>
                <a:spcPts val="1000"/>
              </a:spcAft>
              <a:buSzPts val="1200"/>
              <a:buFont typeface="Arial" panose="020B0604020202020204" pitchFamily="34" charset="0"/>
              <a:buChar char="•"/>
            </a:pPr>
            <a:r>
              <a:rPr lang="en-US" dirty="0">
                <a:solidFill>
                  <a:schemeClr val="tx1"/>
                </a:solidFill>
                <a:latin typeface="lato" panose="020B0604020202020204" pitchFamily="34" charset="0"/>
              </a:rPr>
              <a:t>   Will use a voice assistant to interact with user’s and will give them solutions of their problems and some helpful suggestions .</a:t>
            </a:r>
            <a:endParaRPr lang="en-US" sz="1200" dirty="0">
              <a:solidFill>
                <a:schemeClr val="tx1"/>
              </a:solidFill>
              <a:latin typeface="lato" panose="020B0604020202020204" pitchFamily="34" charset="0"/>
            </a:endParaRPr>
          </a:p>
          <a:p>
            <a:pPr marL="171450" indent="-171450">
              <a:lnSpc>
                <a:spcPct val="115000"/>
              </a:lnSpc>
              <a:spcBef>
                <a:spcPts val="1000"/>
              </a:spcBef>
              <a:spcAft>
                <a:spcPts val="1000"/>
              </a:spcAft>
              <a:buSzPts val="1200"/>
              <a:buFont typeface="Arial" panose="020B0604020202020204" pitchFamily="34" charset="0"/>
              <a:buChar char="•"/>
            </a:pPr>
            <a:r>
              <a:rPr lang="en-US" dirty="0">
                <a:solidFill>
                  <a:schemeClr val="tx1"/>
                </a:solidFill>
                <a:latin typeface="lato" panose="020B0604020202020204" pitchFamily="34" charset="0"/>
              </a:rPr>
              <a:t>  User will be able to give there feedback at the end of the process , every time they use the application . </a:t>
            </a:r>
            <a:endParaRPr lang="en-US" b="0" i="0" dirty="0">
              <a:solidFill>
                <a:schemeClr val="tx1"/>
              </a:solidFill>
              <a:effectLst/>
              <a:latin typeface="lato" panose="020B0604020202020204" pitchFamily="34" charset="0"/>
            </a:endParaRPr>
          </a:p>
          <a:p>
            <a:pPr marL="171450" indent="-171450">
              <a:lnSpc>
                <a:spcPct val="115000"/>
              </a:lnSpc>
              <a:spcBef>
                <a:spcPts val="1000"/>
              </a:spcBef>
              <a:spcAft>
                <a:spcPts val="1000"/>
              </a:spcAft>
              <a:buSzPts val="1200"/>
              <a:buFont typeface="Arial" panose="020B0604020202020204" pitchFamily="34" charset="0"/>
              <a:buChar char="•"/>
            </a:pPr>
            <a:endParaRPr lang="en-IN" sz="1200" b="0" i="0" dirty="0">
              <a:solidFill>
                <a:srgbClr val="4A4548"/>
              </a:solidFill>
              <a:effectLst/>
              <a:latin typeface="lato" panose="020B0604020202020204" pitchFamily="34" charset="0"/>
            </a:endParaRPr>
          </a:p>
          <a:p>
            <a:pPr marL="171450" marR="0" lvl="0" indent="-171450" algn="l" rtl="0">
              <a:lnSpc>
                <a:spcPct val="115000"/>
              </a:lnSpc>
              <a:spcBef>
                <a:spcPts val="1000"/>
              </a:spcBef>
              <a:spcAft>
                <a:spcPts val="1000"/>
              </a:spcAft>
              <a:buClr>
                <a:srgbClr val="000000"/>
              </a:buClr>
              <a:buSzPts val="1200"/>
              <a:buFont typeface="Arial" panose="020B0604020202020204" pitchFamily="34" charset="0"/>
              <a:buChar char="•"/>
            </a:pPr>
            <a:endParaRPr lang="en-US" sz="1200" b="0" i="0" u="none" strike="noStrike" cap="none" dirty="0">
              <a:solidFill>
                <a:srgbClr val="000000"/>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4"/>
          <p:cNvSpPr txBox="1"/>
          <p:nvPr/>
        </p:nvSpPr>
        <p:spPr>
          <a:xfrm>
            <a:off x="342229" y="1025133"/>
            <a:ext cx="8238600" cy="34143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000"/>
              </a:spcBef>
              <a:spcAft>
                <a:spcPts val="1000"/>
              </a:spcAft>
              <a:buClr>
                <a:srgbClr val="000000"/>
              </a:buClr>
              <a:buSzPts val="1400"/>
              <a:buFont typeface="Arial"/>
              <a:buNone/>
            </a:pPr>
            <a:r>
              <a:rPr lang="en" sz="1800" dirty="0">
                <a:solidFill>
                  <a:srgbClr val="222222"/>
                </a:solidFill>
                <a:highlight>
                  <a:srgbClr val="FFFFFF"/>
                </a:highlight>
                <a:latin typeface="Lato"/>
                <a:ea typeface="Lato"/>
                <a:cs typeface="Lato"/>
                <a:sym typeface="Lato"/>
              </a:rPr>
              <a:t>There are several </a:t>
            </a:r>
            <a:r>
              <a:rPr lang="en" sz="1800" b="0" i="0" u="none" strike="noStrike" cap="none" dirty="0">
                <a:solidFill>
                  <a:srgbClr val="222222"/>
                </a:solidFill>
                <a:highlight>
                  <a:srgbClr val="FFFFFF"/>
                </a:highlight>
                <a:latin typeface="Lato"/>
                <a:ea typeface="Lato"/>
                <a:cs typeface="Lato"/>
                <a:sym typeface="Lato"/>
              </a:rPr>
              <a:t>alternatives/competitive products for the problem we are solving </a:t>
            </a:r>
          </a:p>
          <a:p>
            <a:pPr marL="0" marR="0" lvl="0" indent="0" algn="l" rtl="0">
              <a:lnSpc>
                <a:spcPct val="115000"/>
              </a:lnSpc>
              <a:spcBef>
                <a:spcPts val="1000"/>
              </a:spcBef>
              <a:spcAft>
                <a:spcPts val="1000"/>
              </a:spcAft>
              <a:buClr>
                <a:srgbClr val="000000"/>
              </a:buClr>
              <a:buSzPts val="1400"/>
              <a:buFont typeface="Arial"/>
              <a:buNone/>
            </a:pPr>
            <a:r>
              <a:rPr lang="en" sz="1800" dirty="0">
                <a:solidFill>
                  <a:srgbClr val="222222"/>
                </a:solidFill>
                <a:highlight>
                  <a:srgbClr val="FFFFFF"/>
                </a:highlight>
                <a:latin typeface="Lato"/>
                <a:ea typeface="Lato"/>
                <a:cs typeface="Lato"/>
                <a:sym typeface="Lato"/>
              </a:rPr>
              <a:t>Banking applications in India like HDFC mobile app , YONO SBI , ICICI iMobile App , Axis Mobile App , Kotak-811 &amp; Mobile App , IDBI GO Mobile + App , PNB ONE Mobile App , Bank of Baroda M- Connect Plus App, are already being used by a huge number of users today . </a:t>
            </a:r>
          </a:p>
          <a:p>
            <a:pPr marL="0" marR="0" lvl="0" indent="0" algn="l" rtl="0">
              <a:lnSpc>
                <a:spcPct val="115000"/>
              </a:lnSpc>
              <a:spcBef>
                <a:spcPts val="1000"/>
              </a:spcBef>
              <a:spcAft>
                <a:spcPts val="1000"/>
              </a:spcAft>
              <a:buClr>
                <a:srgbClr val="000000"/>
              </a:buClr>
              <a:buSzPts val="1400"/>
              <a:buFont typeface="Arial"/>
              <a:buNone/>
            </a:pPr>
            <a:endParaRPr lang="en" dirty="0">
              <a:solidFill>
                <a:srgbClr val="222222"/>
              </a:solidFill>
              <a:highlight>
                <a:srgbClr val="FFFFFF"/>
              </a:highlight>
              <a:latin typeface="Lato"/>
              <a:ea typeface="Lato"/>
              <a:cs typeface="Lato"/>
              <a:sym typeface="Lato"/>
            </a:endParaRPr>
          </a:p>
          <a:p>
            <a:pPr marL="0" marR="0" lvl="0" indent="0" algn="l" rtl="0">
              <a:lnSpc>
                <a:spcPct val="115000"/>
              </a:lnSpc>
              <a:spcBef>
                <a:spcPts val="1000"/>
              </a:spcBef>
              <a:spcAft>
                <a:spcPts val="1000"/>
              </a:spcAft>
              <a:buClr>
                <a:srgbClr val="000000"/>
              </a:buClr>
              <a:buSzPts val="1400"/>
              <a:buFont typeface="Arial"/>
              <a:buNone/>
            </a:pPr>
            <a:endParaRPr sz="1400" b="0" i="0" u="none" strike="noStrike" cap="none" dirty="0">
              <a:solidFill>
                <a:srgbClr val="000000"/>
              </a:solidFill>
              <a:latin typeface="Lato"/>
              <a:ea typeface="Lato"/>
              <a:cs typeface="Lato"/>
              <a:sym typeface="Lato"/>
            </a:endParaRPr>
          </a:p>
        </p:txBody>
      </p:sp>
      <p:sp>
        <p:nvSpPr>
          <p:cNvPr id="360" name="Google Shape;360;p4"/>
          <p:cNvSpPr txBox="1">
            <a:spLocks noGrp="1"/>
          </p:cNvSpPr>
          <p:nvPr>
            <p:ph type="title"/>
          </p:nvPr>
        </p:nvSpPr>
        <p:spPr>
          <a:xfrm>
            <a:off x="3422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3200" dirty="0"/>
              <a:t>Pre-Requisite</a:t>
            </a:r>
            <a:endParaRPr sz="3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5"/>
          <p:cNvSpPr txBox="1">
            <a:spLocks noGrp="1"/>
          </p:cNvSpPr>
          <p:nvPr>
            <p:ph type="title"/>
          </p:nvPr>
        </p:nvSpPr>
        <p:spPr>
          <a:xfrm>
            <a:off x="284880" y="369519"/>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3200" dirty="0">
                <a:solidFill>
                  <a:schemeClr val="bg2"/>
                </a:solidFill>
                <a:highlight>
                  <a:srgbClr val="FFFFFF"/>
                </a:highlight>
              </a:rPr>
              <a:t>Azure tools or resources</a:t>
            </a:r>
            <a:endParaRPr sz="3200" dirty="0">
              <a:solidFill>
                <a:schemeClr val="bg2"/>
              </a:solidFill>
            </a:endParaRPr>
          </a:p>
        </p:txBody>
      </p:sp>
      <p:sp>
        <p:nvSpPr>
          <p:cNvPr id="366" name="Google Shape;366;p5"/>
          <p:cNvSpPr txBox="1">
            <a:spLocks noGrp="1"/>
          </p:cNvSpPr>
          <p:nvPr>
            <p:ph type="title"/>
          </p:nvPr>
        </p:nvSpPr>
        <p:spPr>
          <a:xfrm>
            <a:off x="432000" y="1698537"/>
            <a:ext cx="8280000" cy="2896948"/>
          </a:xfrm>
          <a:prstGeom prst="rect">
            <a:avLst/>
          </a:prstGeom>
          <a:noFill/>
          <a:ln>
            <a:noFill/>
          </a:ln>
        </p:spPr>
        <p:txBody>
          <a:bodyPr spcFirstLastPara="1" wrap="square" lIns="91425" tIns="91425" rIns="91425" bIns="91425" anchor="t" anchorCtr="0">
            <a:noAutofit/>
          </a:bodyPr>
          <a:lstStyle/>
          <a:p>
            <a:pPr lvl="0" algn="l" rtl="0">
              <a:lnSpc>
                <a:spcPct val="100000"/>
              </a:lnSpc>
              <a:spcBef>
                <a:spcPts val="0"/>
              </a:spcBef>
              <a:spcAft>
                <a:spcPts val="0"/>
              </a:spcAft>
              <a:buSzPts val="2800"/>
            </a:pPr>
            <a:r>
              <a:rPr lang="en" sz="2000" b="0" dirty="0">
                <a:solidFill>
                  <a:schemeClr val="tx1"/>
                </a:solidFill>
                <a:highlight>
                  <a:srgbClr val="FFFFFF"/>
                </a:highlight>
              </a:rPr>
              <a:t>1. Azure Cognative Service</a:t>
            </a:r>
            <a:br>
              <a:rPr lang="en" sz="2000" b="0" dirty="0">
                <a:solidFill>
                  <a:schemeClr val="tx1"/>
                </a:solidFill>
                <a:highlight>
                  <a:srgbClr val="FFFFFF"/>
                </a:highlight>
              </a:rPr>
            </a:br>
            <a:br>
              <a:rPr lang="en" sz="2000" b="0" dirty="0">
                <a:solidFill>
                  <a:schemeClr val="tx1"/>
                </a:solidFill>
                <a:highlight>
                  <a:srgbClr val="FFFFFF"/>
                </a:highlight>
              </a:rPr>
            </a:br>
            <a:r>
              <a:rPr lang="en" sz="2000" b="0" dirty="0">
                <a:solidFill>
                  <a:schemeClr val="tx1"/>
                </a:solidFill>
                <a:highlight>
                  <a:srgbClr val="FFFFFF"/>
                </a:highlight>
              </a:rPr>
              <a:t>2. Azure Computer Vision </a:t>
            </a:r>
            <a:br>
              <a:rPr lang="en" sz="1400" b="0" dirty="0">
                <a:solidFill>
                  <a:schemeClr val="tx1"/>
                </a:solidFill>
                <a:highlight>
                  <a:srgbClr val="FFFFFF"/>
                </a:highlight>
              </a:rPr>
            </a:br>
            <a:br>
              <a:rPr lang="en" sz="1800" b="0" dirty="0">
                <a:solidFill>
                  <a:schemeClr val="tx1"/>
                </a:solidFill>
                <a:highlight>
                  <a:srgbClr val="FFFFFF"/>
                </a:highlight>
              </a:rPr>
            </a:br>
            <a:r>
              <a:rPr lang="en" sz="1800" b="0" dirty="0">
                <a:solidFill>
                  <a:schemeClr val="tx1"/>
                </a:solidFill>
                <a:highlight>
                  <a:srgbClr val="FFFFFF"/>
                </a:highlight>
              </a:rPr>
              <a:t>3. </a:t>
            </a:r>
            <a:r>
              <a:rPr lang="en" sz="2000" b="0" dirty="0">
                <a:solidFill>
                  <a:schemeClr val="tx1"/>
                </a:solidFill>
                <a:highlight>
                  <a:srgbClr val="FFFFFF"/>
                </a:highlight>
              </a:rPr>
              <a:t>Software developer tools for python </a:t>
            </a:r>
            <a:endParaRPr sz="1400" dirty="0">
              <a:solidFill>
                <a:schemeClr val="tx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6"/>
          <p:cNvSpPr txBox="1">
            <a:spLocks noGrp="1"/>
          </p:cNvSpPr>
          <p:nvPr>
            <p:ph type="title"/>
          </p:nvPr>
        </p:nvSpPr>
        <p:spPr>
          <a:xfrm>
            <a:off x="2683255" y="110913"/>
            <a:ext cx="4057551"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2800" dirty="0">
                <a:solidFill>
                  <a:schemeClr val="bg2"/>
                </a:solidFill>
              </a:rPr>
              <a:t>METHODOLOGY</a:t>
            </a:r>
            <a:r>
              <a:rPr lang="en-US" sz="2800" dirty="0"/>
              <a:t> </a:t>
            </a:r>
            <a:endParaRPr sz="2800" dirty="0"/>
          </a:p>
        </p:txBody>
      </p:sp>
      <p:sp>
        <p:nvSpPr>
          <p:cNvPr id="3" name="Rectangle: Rounded Corners 2">
            <a:extLst>
              <a:ext uri="{FF2B5EF4-FFF2-40B4-BE49-F238E27FC236}">
                <a16:creationId xmlns:a16="http://schemas.microsoft.com/office/drawing/2014/main" id="{66231216-8401-AC8A-D4D6-33B36CB411B4}"/>
              </a:ext>
            </a:extLst>
          </p:cNvPr>
          <p:cNvSpPr/>
          <p:nvPr/>
        </p:nvSpPr>
        <p:spPr>
          <a:xfrm>
            <a:off x="303419" y="1881266"/>
            <a:ext cx="1487710" cy="983051"/>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2000" dirty="0"/>
              <a:t>Easy Verify </a:t>
            </a:r>
            <a:endParaRPr lang="en-IN" sz="2000" dirty="0"/>
          </a:p>
        </p:txBody>
      </p:sp>
      <p:sp>
        <p:nvSpPr>
          <p:cNvPr id="4" name="Rectangle: Rounded Corners 3">
            <a:extLst>
              <a:ext uri="{FF2B5EF4-FFF2-40B4-BE49-F238E27FC236}">
                <a16:creationId xmlns:a16="http://schemas.microsoft.com/office/drawing/2014/main" id="{35CA1EDE-49D2-31B4-9D32-B4BB455DD3BC}"/>
              </a:ext>
            </a:extLst>
          </p:cNvPr>
          <p:cNvSpPr/>
          <p:nvPr/>
        </p:nvSpPr>
        <p:spPr>
          <a:xfrm>
            <a:off x="2771349" y="1026826"/>
            <a:ext cx="1238519" cy="772177"/>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Voice Assistant  / Chatbot </a:t>
            </a:r>
            <a:endParaRPr lang="en-IN" dirty="0"/>
          </a:p>
        </p:txBody>
      </p:sp>
      <p:sp>
        <p:nvSpPr>
          <p:cNvPr id="5" name="Rectangle: Rounded Corners 4">
            <a:extLst>
              <a:ext uri="{FF2B5EF4-FFF2-40B4-BE49-F238E27FC236}">
                <a16:creationId xmlns:a16="http://schemas.microsoft.com/office/drawing/2014/main" id="{93BC57D3-715E-51DF-2C0F-C7F36A9D5E95}"/>
              </a:ext>
            </a:extLst>
          </p:cNvPr>
          <p:cNvSpPr/>
          <p:nvPr/>
        </p:nvSpPr>
        <p:spPr>
          <a:xfrm>
            <a:off x="2771350" y="2861512"/>
            <a:ext cx="1051142" cy="721138"/>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Sensors </a:t>
            </a:r>
            <a:endParaRPr lang="en-IN" dirty="0"/>
          </a:p>
        </p:txBody>
      </p:sp>
      <p:sp>
        <p:nvSpPr>
          <p:cNvPr id="8" name="Rectangle: Rounded Corners 7">
            <a:extLst>
              <a:ext uri="{FF2B5EF4-FFF2-40B4-BE49-F238E27FC236}">
                <a16:creationId xmlns:a16="http://schemas.microsoft.com/office/drawing/2014/main" id="{5DF7798C-BB45-C0F5-68BA-28A99BB7E804}"/>
              </a:ext>
            </a:extLst>
          </p:cNvPr>
          <p:cNvSpPr/>
          <p:nvPr/>
        </p:nvSpPr>
        <p:spPr>
          <a:xfrm>
            <a:off x="4811800" y="1743249"/>
            <a:ext cx="1311682" cy="735067"/>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Face Recognition </a:t>
            </a:r>
            <a:endParaRPr lang="en-IN" dirty="0"/>
          </a:p>
        </p:txBody>
      </p:sp>
      <p:sp>
        <p:nvSpPr>
          <p:cNvPr id="9" name="Rectangle: Rounded Corners 8">
            <a:extLst>
              <a:ext uri="{FF2B5EF4-FFF2-40B4-BE49-F238E27FC236}">
                <a16:creationId xmlns:a16="http://schemas.microsoft.com/office/drawing/2014/main" id="{9C5713E5-C64E-C1D8-210A-EEE045169DD7}"/>
              </a:ext>
            </a:extLst>
          </p:cNvPr>
          <p:cNvSpPr/>
          <p:nvPr/>
        </p:nvSpPr>
        <p:spPr>
          <a:xfrm>
            <a:off x="4819338" y="2893103"/>
            <a:ext cx="1412782" cy="829574"/>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Object Detection  </a:t>
            </a:r>
            <a:endParaRPr lang="en-IN" dirty="0"/>
          </a:p>
        </p:txBody>
      </p:sp>
      <p:sp>
        <p:nvSpPr>
          <p:cNvPr id="10" name="Rectangle: Rounded Corners 9">
            <a:extLst>
              <a:ext uri="{FF2B5EF4-FFF2-40B4-BE49-F238E27FC236}">
                <a16:creationId xmlns:a16="http://schemas.microsoft.com/office/drawing/2014/main" id="{8C4D0E72-D883-8243-8172-B264E1CE8EE7}"/>
              </a:ext>
            </a:extLst>
          </p:cNvPr>
          <p:cNvSpPr/>
          <p:nvPr/>
        </p:nvSpPr>
        <p:spPr>
          <a:xfrm>
            <a:off x="4894249" y="4257206"/>
            <a:ext cx="1296647" cy="763560"/>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Voice Reader </a:t>
            </a:r>
            <a:endParaRPr lang="en-IN" dirty="0"/>
          </a:p>
        </p:txBody>
      </p:sp>
      <p:sp>
        <p:nvSpPr>
          <p:cNvPr id="11" name="Rectangle: Rounded Corners 10">
            <a:extLst>
              <a:ext uri="{FF2B5EF4-FFF2-40B4-BE49-F238E27FC236}">
                <a16:creationId xmlns:a16="http://schemas.microsoft.com/office/drawing/2014/main" id="{F2240F11-577A-0EE1-AD38-9FB8FAD370A2}"/>
              </a:ext>
            </a:extLst>
          </p:cNvPr>
          <p:cNvSpPr/>
          <p:nvPr/>
        </p:nvSpPr>
        <p:spPr>
          <a:xfrm>
            <a:off x="7352676" y="3423313"/>
            <a:ext cx="1296648" cy="748766"/>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Data Analysis </a:t>
            </a:r>
            <a:endParaRPr lang="en-IN" dirty="0"/>
          </a:p>
        </p:txBody>
      </p:sp>
      <p:sp>
        <p:nvSpPr>
          <p:cNvPr id="12" name="Rectangle: Rounded Corners 11">
            <a:extLst>
              <a:ext uri="{FF2B5EF4-FFF2-40B4-BE49-F238E27FC236}">
                <a16:creationId xmlns:a16="http://schemas.microsoft.com/office/drawing/2014/main" id="{3A17E7EB-74C4-CF10-A6ED-02F6C43F1686}"/>
              </a:ext>
            </a:extLst>
          </p:cNvPr>
          <p:cNvSpPr/>
          <p:nvPr/>
        </p:nvSpPr>
        <p:spPr>
          <a:xfrm>
            <a:off x="7165341" y="1692249"/>
            <a:ext cx="1483983" cy="1218748"/>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Cheque / Document Verification/ fraud detection </a:t>
            </a:r>
            <a:endParaRPr lang="en-IN" dirty="0"/>
          </a:p>
        </p:txBody>
      </p:sp>
      <p:cxnSp>
        <p:nvCxnSpPr>
          <p:cNvPr id="14" name="Straight Connector 13">
            <a:extLst>
              <a:ext uri="{FF2B5EF4-FFF2-40B4-BE49-F238E27FC236}">
                <a16:creationId xmlns:a16="http://schemas.microsoft.com/office/drawing/2014/main" id="{32362A9E-BB5D-8E19-E201-C24467FEC1E2}"/>
              </a:ext>
            </a:extLst>
          </p:cNvPr>
          <p:cNvCxnSpPr>
            <a:cxnSpLocks/>
            <a:stCxn id="4" idx="1"/>
            <a:endCxn id="3" idx="3"/>
          </p:cNvCxnSpPr>
          <p:nvPr/>
        </p:nvCxnSpPr>
        <p:spPr>
          <a:xfrm flipH="1">
            <a:off x="1791129" y="1412915"/>
            <a:ext cx="980220" cy="959877"/>
          </a:xfrm>
          <a:prstGeom prst="line">
            <a:avLst/>
          </a:prstGeom>
        </p:spPr>
        <p:style>
          <a:lnRef idx="3">
            <a:schemeClr val="accent2"/>
          </a:lnRef>
          <a:fillRef idx="0">
            <a:schemeClr val="accent2"/>
          </a:fillRef>
          <a:effectRef idx="2">
            <a:schemeClr val="accent2"/>
          </a:effectRef>
          <a:fontRef idx="minor">
            <a:schemeClr val="tx1"/>
          </a:fontRef>
        </p:style>
      </p:cxnSp>
      <p:cxnSp>
        <p:nvCxnSpPr>
          <p:cNvPr id="17" name="Straight Connector 16">
            <a:extLst>
              <a:ext uri="{FF2B5EF4-FFF2-40B4-BE49-F238E27FC236}">
                <a16:creationId xmlns:a16="http://schemas.microsoft.com/office/drawing/2014/main" id="{1C680764-61CA-FC51-7999-A558448FBC96}"/>
              </a:ext>
            </a:extLst>
          </p:cNvPr>
          <p:cNvCxnSpPr>
            <a:cxnSpLocks/>
            <a:stCxn id="3" idx="3"/>
            <a:endCxn id="5" idx="1"/>
          </p:cNvCxnSpPr>
          <p:nvPr/>
        </p:nvCxnSpPr>
        <p:spPr>
          <a:xfrm>
            <a:off x="1791129" y="2372792"/>
            <a:ext cx="980221" cy="849289"/>
          </a:xfrm>
          <a:prstGeom prst="line">
            <a:avLst/>
          </a:prstGeom>
        </p:spPr>
        <p:style>
          <a:lnRef idx="3">
            <a:schemeClr val="accent2"/>
          </a:lnRef>
          <a:fillRef idx="0">
            <a:schemeClr val="accent2"/>
          </a:fillRef>
          <a:effectRef idx="2">
            <a:schemeClr val="accent2"/>
          </a:effectRef>
          <a:fontRef idx="minor">
            <a:schemeClr val="tx1"/>
          </a:fontRef>
        </p:style>
      </p:cxnSp>
      <p:cxnSp>
        <p:nvCxnSpPr>
          <p:cNvPr id="26" name="Straight Connector 25">
            <a:extLst>
              <a:ext uri="{FF2B5EF4-FFF2-40B4-BE49-F238E27FC236}">
                <a16:creationId xmlns:a16="http://schemas.microsoft.com/office/drawing/2014/main" id="{B64C0453-B65E-BFC7-C2E5-889795280DF0}"/>
              </a:ext>
            </a:extLst>
          </p:cNvPr>
          <p:cNvCxnSpPr>
            <a:cxnSpLocks/>
            <a:stCxn id="9" idx="3"/>
            <a:endCxn id="11" idx="1"/>
          </p:cNvCxnSpPr>
          <p:nvPr/>
        </p:nvCxnSpPr>
        <p:spPr>
          <a:xfrm>
            <a:off x="6232120" y="3307890"/>
            <a:ext cx="1120556" cy="489806"/>
          </a:xfrm>
          <a:prstGeom prst="line">
            <a:avLst/>
          </a:prstGeom>
        </p:spPr>
        <p:style>
          <a:lnRef idx="3">
            <a:schemeClr val="accent2"/>
          </a:lnRef>
          <a:fillRef idx="0">
            <a:schemeClr val="accent2"/>
          </a:fillRef>
          <a:effectRef idx="2">
            <a:schemeClr val="accent2"/>
          </a:effectRef>
          <a:fontRef idx="minor">
            <a:schemeClr val="tx1"/>
          </a:fontRef>
        </p:style>
      </p:cxnSp>
      <p:cxnSp>
        <p:nvCxnSpPr>
          <p:cNvPr id="27" name="Straight Connector 26">
            <a:extLst>
              <a:ext uri="{FF2B5EF4-FFF2-40B4-BE49-F238E27FC236}">
                <a16:creationId xmlns:a16="http://schemas.microsoft.com/office/drawing/2014/main" id="{05E943F4-5F5C-903F-2C26-AF73ED5EF27C}"/>
              </a:ext>
            </a:extLst>
          </p:cNvPr>
          <p:cNvCxnSpPr>
            <a:cxnSpLocks/>
            <a:stCxn id="5" idx="3"/>
            <a:endCxn id="10" idx="1"/>
          </p:cNvCxnSpPr>
          <p:nvPr/>
        </p:nvCxnSpPr>
        <p:spPr>
          <a:xfrm>
            <a:off x="3822492" y="3222081"/>
            <a:ext cx="1071757" cy="1416905"/>
          </a:xfrm>
          <a:prstGeom prst="line">
            <a:avLst/>
          </a:prstGeom>
        </p:spPr>
        <p:style>
          <a:lnRef idx="3">
            <a:schemeClr val="accent2"/>
          </a:lnRef>
          <a:fillRef idx="0">
            <a:schemeClr val="accent2"/>
          </a:fillRef>
          <a:effectRef idx="2">
            <a:schemeClr val="accent2"/>
          </a:effectRef>
          <a:fontRef idx="minor">
            <a:schemeClr val="tx1"/>
          </a:fontRef>
        </p:style>
      </p:cxnSp>
      <p:cxnSp>
        <p:nvCxnSpPr>
          <p:cNvPr id="28" name="Straight Connector 27">
            <a:extLst>
              <a:ext uri="{FF2B5EF4-FFF2-40B4-BE49-F238E27FC236}">
                <a16:creationId xmlns:a16="http://schemas.microsoft.com/office/drawing/2014/main" id="{50AAAE42-E2F4-F2AA-B314-4F7F74CFF8AA}"/>
              </a:ext>
            </a:extLst>
          </p:cNvPr>
          <p:cNvCxnSpPr>
            <a:cxnSpLocks/>
            <a:stCxn id="5" idx="3"/>
            <a:endCxn id="8" idx="1"/>
          </p:cNvCxnSpPr>
          <p:nvPr/>
        </p:nvCxnSpPr>
        <p:spPr>
          <a:xfrm flipV="1">
            <a:off x="3822492" y="2110783"/>
            <a:ext cx="989308" cy="1111298"/>
          </a:xfrm>
          <a:prstGeom prst="line">
            <a:avLst/>
          </a:prstGeom>
        </p:spPr>
        <p:style>
          <a:lnRef idx="3">
            <a:schemeClr val="accent2"/>
          </a:lnRef>
          <a:fillRef idx="0">
            <a:schemeClr val="accent2"/>
          </a:fillRef>
          <a:effectRef idx="2">
            <a:schemeClr val="accent2"/>
          </a:effectRef>
          <a:fontRef idx="minor">
            <a:schemeClr val="tx1"/>
          </a:fontRef>
        </p:style>
      </p:cxnSp>
      <p:cxnSp>
        <p:nvCxnSpPr>
          <p:cNvPr id="29" name="Straight Connector 28">
            <a:extLst>
              <a:ext uri="{FF2B5EF4-FFF2-40B4-BE49-F238E27FC236}">
                <a16:creationId xmlns:a16="http://schemas.microsoft.com/office/drawing/2014/main" id="{F703EAB7-54DF-0834-5AFB-7EFEC46EA3F5}"/>
              </a:ext>
            </a:extLst>
          </p:cNvPr>
          <p:cNvCxnSpPr>
            <a:cxnSpLocks/>
            <a:stCxn id="5" idx="3"/>
            <a:endCxn id="9" idx="1"/>
          </p:cNvCxnSpPr>
          <p:nvPr/>
        </p:nvCxnSpPr>
        <p:spPr>
          <a:xfrm>
            <a:off x="3822492" y="3222081"/>
            <a:ext cx="996846" cy="85809"/>
          </a:xfrm>
          <a:prstGeom prst="line">
            <a:avLst/>
          </a:prstGeom>
        </p:spPr>
        <p:style>
          <a:lnRef idx="3">
            <a:schemeClr val="accent2"/>
          </a:lnRef>
          <a:fillRef idx="0">
            <a:schemeClr val="accent2"/>
          </a:fillRef>
          <a:effectRef idx="2">
            <a:schemeClr val="accent2"/>
          </a:effectRef>
          <a:fontRef idx="minor">
            <a:schemeClr val="tx1"/>
          </a:fontRef>
        </p:style>
      </p:cxnSp>
      <p:cxnSp>
        <p:nvCxnSpPr>
          <p:cNvPr id="360" name="Straight Connector 359">
            <a:extLst>
              <a:ext uri="{FF2B5EF4-FFF2-40B4-BE49-F238E27FC236}">
                <a16:creationId xmlns:a16="http://schemas.microsoft.com/office/drawing/2014/main" id="{3FB21224-B5DE-8CF0-8D8C-8EAA3DB9060B}"/>
              </a:ext>
            </a:extLst>
          </p:cNvPr>
          <p:cNvCxnSpPr>
            <a:cxnSpLocks/>
            <a:stCxn id="9" idx="3"/>
          </p:cNvCxnSpPr>
          <p:nvPr/>
        </p:nvCxnSpPr>
        <p:spPr>
          <a:xfrm flipV="1">
            <a:off x="6232120" y="2506810"/>
            <a:ext cx="933221" cy="801080"/>
          </a:xfrm>
          <a:prstGeom prst="line">
            <a:avLst/>
          </a:prstGeom>
        </p:spPr>
        <p:style>
          <a:lnRef idx="3">
            <a:schemeClr val="accent2"/>
          </a:lnRef>
          <a:fillRef idx="0">
            <a:schemeClr val="accent2"/>
          </a:fillRef>
          <a:effectRef idx="2">
            <a:schemeClr val="accent2"/>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873CE66-9F4A-9DB8-DCD5-CFCCB2C0949B}"/>
              </a:ext>
            </a:extLst>
          </p:cNvPr>
          <p:cNvSpPr>
            <a:spLocks noGrp="1"/>
          </p:cNvSpPr>
          <p:nvPr>
            <p:ph type="title"/>
          </p:nvPr>
        </p:nvSpPr>
        <p:spPr>
          <a:xfrm>
            <a:off x="495300" y="230188"/>
            <a:ext cx="5646738" cy="574675"/>
          </a:xfrm>
        </p:spPr>
        <p:txBody>
          <a:bodyPr/>
          <a:lstStyle/>
          <a:p>
            <a:r>
              <a:rPr lang="en-US" dirty="0">
                <a:solidFill>
                  <a:schemeClr val="bg2"/>
                </a:solidFill>
              </a:rPr>
              <a:t>METHODOLOGY</a:t>
            </a:r>
          </a:p>
        </p:txBody>
      </p:sp>
      <p:pic>
        <p:nvPicPr>
          <p:cNvPr id="9" name="Picture 8">
            <a:extLst>
              <a:ext uri="{FF2B5EF4-FFF2-40B4-BE49-F238E27FC236}">
                <a16:creationId xmlns:a16="http://schemas.microsoft.com/office/drawing/2014/main" id="{B3BD4060-550A-65CA-C4A6-B0CC083C90DE}"/>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08925" y="1443089"/>
            <a:ext cx="2833141" cy="2833141"/>
          </a:xfrm>
          <a:prstGeom prst="rect">
            <a:avLst/>
          </a:prstGeom>
          <a:ln>
            <a:noFill/>
          </a:ln>
          <a:effectLst>
            <a:softEdge rad="112500"/>
          </a:effectLst>
        </p:spPr>
      </p:pic>
      <p:pic>
        <p:nvPicPr>
          <p:cNvPr id="11" name="Picture 10">
            <a:extLst>
              <a:ext uri="{FF2B5EF4-FFF2-40B4-BE49-F238E27FC236}">
                <a16:creationId xmlns:a16="http://schemas.microsoft.com/office/drawing/2014/main" id="{C3BAE7F2-7909-3D27-EB87-F3E9A5CB3B1D}"/>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3978953" y="1784637"/>
            <a:ext cx="1832080" cy="1832080"/>
          </a:xfrm>
          <a:prstGeom prst="rect">
            <a:avLst/>
          </a:prstGeom>
        </p:spPr>
      </p:pic>
      <p:pic>
        <p:nvPicPr>
          <p:cNvPr id="13" name="Picture 12">
            <a:extLst>
              <a:ext uri="{FF2B5EF4-FFF2-40B4-BE49-F238E27FC236}">
                <a16:creationId xmlns:a16="http://schemas.microsoft.com/office/drawing/2014/main" id="{B4927741-C8F1-882B-41C9-B78827189F53}"/>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6251838" y="602040"/>
            <a:ext cx="2030228" cy="808708"/>
          </a:xfrm>
          <a:prstGeom prst="rect">
            <a:avLst/>
          </a:prstGeom>
        </p:spPr>
      </p:pic>
      <p:sp>
        <p:nvSpPr>
          <p:cNvPr id="14" name="TextBox 13">
            <a:extLst>
              <a:ext uri="{FF2B5EF4-FFF2-40B4-BE49-F238E27FC236}">
                <a16:creationId xmlns:a16="http://schemas.microsoft.com/office/drawing/2014/main" id="{5A159995-9A9C-C23E-8375-9F2809AF7A68}"/>
              </a:ext>
            </a:extLst>
          </p:cNvPr>
          <p:cNvSpPr txBox="1"/>
          <p:nvPr/>
        </p:nvSpPr>
        <p:spPr>
          <a:xfrm>
            <a:off x="2047722" y="19826584"/>
            <a:ext cx="499204" cy="2031325"/>
          </a:xfrm>
          <a:prstGeom prst="rect">
            <a:avLst/>
          </a:prstGeom>
          <a:noFill/>
        </p:spPr>
        <p:txBody>
          <a:bodyPr wrap="square" rtlCol="0">
            <a:spAutoFit/>
          </a:bodyPr>
          <a:lstStyle/>
          <a:p>
            <a:r>
              <a:rPr lang="en-IN" sz="900">
                <a:hlinkClick r:id="rId7" tooltip="https://www.nagpurtoday.in/two-fraudsters-try-a-trick-to-convert-a-cheque-of-rs-40000-to-rs-4000000"/>
              </a:rPr>
              <a:t>This Photo</a:t>
            </a:r>
            <a:r>
              <a:rPr lang="en-IN" sz="900"/>
              <a:t> by Unknown Author is licensed under </a:t>
            </a:r>
            <a:r>
              <a:rPr lang="en-IN" sz="900">
                <a:hlinkClick r:id="rId8" tooltip="https://creativecommons.org/licenses/by-nc-sa/3.0/"/>
              </a:rPr>
              <a:t>CC BY-SA-NC</a:t>
            </a:r>
            <a:endParaRPr lang="en-IN" sz="900"/>
          </a:p>
        </p:txBody>
      </p:sp>
      <p:pic>
        <p:nvPicPr>
          <p:cNvPr id="19" name="Picture 18">
            <a:extLst>
              <a:ext uri="{FF2B5EF4-FFF2-40B4-BE49-F238E27FC236}">
                <a16:creationId xmlns:a16="http://schemas.microsoft.com/office/drawing/2014/main" id="{B344C26D-8902-E2FD-DFE1-C7A6DEB154A4}"/>
              </a:ext>
            </a:extLst>
          </p:cNvPr>
          <p:cNvPicPr>
            <a:picLocks noChangeAspect="1"/>
          </p:cNvPicPr>
          <p:nvPr/>
        </p:nvPicPr>
        <p:blipFill>
          <a:blip r:embed="rId9">
            <a:extLst>
              <a:ext uri="{837473B0-CC2E-450A-ABE3-18F120FF3D39}">
                <a1611:picAttrSrcUrl xmlns:a1611="http://schemas.microsoft.com/office/drawing/2016/11/main" r:id="rId10"/>
              </a:ext>
            </a:extLst>
          </a:blip>
          <a:stretch>
            <a:fillRect/>
          </a:stretch>
        </p:blipFill>
        <p:spPr>
          <a:xfrm>
            <a:off x="6251839" y="2013583"/>
            <a:ext cx="2059670" cy="1374186"/>
          </a:xfrm>
          <a:prstGeom prst="rect">
            <a:avLst/>
          </a:prstGeom>
        </p:spPr>
      </p:pic>
      <p:pic>
        <p:nvPicPr>
          <p:cNvPr id="22" name="Picture 21">
            <a:extLst>
              <a:ext uri="{FF2B5EF4-FFF2-40B4-BE49-F238E27FC236}">
                <a16:creationId xmlns:a16="http://schemas.microsoft.com/office/drawing/2014/main" id="{2984E265-1138-AE57-B0A9-DAF59F6B2759}"/>
              </a:ext>
            </a:extLst>
          </p:cNvPr>
          <p:cNvPicPr>
            <a:picLocks noChangeAspect="1"/>
          </p:cNvPicPr>
          <p:nvPr/>
        </p:nvPicPr>
        <p:blipFill>
          <a:blip r:embed="rId11">
            <a:extLst>
              <a:ext uri="{837473B0-CC2E-450A-ABE3-18F120FF3D39}">
                <a1611:picAttrSrcUrl xmlns:a1611="http://schemas.microsoft.com/office/drawing/2016/11/main" r:id="rId12"/>
              </a:ext>
            </a:extLst>
          </a:blip>
          <a:stretch>
            <a:fillRect/>
          </a:stretch>
        </p:blipFill>
        <p:spPr>
          <a:xfrm>
            <a:off x="6459511" y="3644932"/>
            <a:ext cx="1505816" cy="1505816"/>
          </a:xfrm>
          <a:prstGeom prst="rect">
            <a:avLst/>
          </a:prstGeom>
        </p:spPr>
      </p:pic>
      <p:pic>
        <p:nvPicPr>
          <p:cNvPr id="25" name="Graphic 24">
            <a:extLst>
              <a:ext uri="{FF2B5EF4-FFF2-40B4-BE49-F238E27FC236}">
                <a16:creationId xmlns:a16="http://schemas.microsoft.com/office/drawing/2014/main" id="{C29C711B-82B0-D5FE-868B-A5907476F1E4}"/>
              </a:ext>
            </a:extLst>
          </p:cNvPr>
          <p:cNvPicPr>
            <a:picLocks noChangeAspect="1"/>
          </p:cNvPicPr>
          <p:nvPr/>
        </p:nvPicPr>
        <p:blipFill>
          <a:blip r:embed="rId13">
            <a:extLst>
              <a:ext uri="{96DAC541-7B7A-43D3-8B79-37D633B846F1}">
                <asvg:svgBlip xmlns:asvg="http://schemas.microsoft.com/office/drawing/2016/SVG/main" r:embed="rId14"/>
              </a:ext>
              <a:ext uri="{837473B0-CC2E-450A-ABE3-18F120FF3D39}">
                <a1611:picAttrSrcUrl xmlns:a1611="http://schemas.microsoft.com/office/drawing/2016/11/main" r:id="rId15"/>
              </a:ext>
            </a:extLst>
          </a:blip>
          <a:stretch>
            <a:fillRect/>
          </a:stretch>
        </p:blipFill>
        <p:spPr>
          <a:xfrm>
            <a:off x="8311509" y="634381"/>
            <a:ext cx="752132" cy="638225"/>
          </a:xfrm>
          <a:prstGeom prst="rect">
            <a:avLst/>
          </a:prstGeom>
        </p:spPr>
      </p:pic>
      <p:pic>
        <p:nvPicPr>
          <p:cNvPr id="28" name="Graphic 27">
            <a:extLst>
              <a:ext uri="{FF2B5EF4-FFF2-40B4-BE49-F238E27FC236}">
                <a16:creationId xmlns:a16="http://schemas.microsoft.com/office/drawing/2014/main" id="{B15F9A6A-71C5-04D0-00F3-3BDE5168EBB5}"/>
              </a:ext>
            </a:extLst>
          </p:cNvPr>
          <p:cNvPicPr>
            <a:picLocks noChangeAspect="1"/>
          </p:cNvPicPr>
          <p:nvPr/>
        </p:nvPicPr>
        <p:blipFill>
          <a:blip r:embed="rId13">
            <a:extLst>
              <a:ext uri="{96DAC541-7B7A-43D3-8B79-37D633B846F1}">
                <asvg:svgBlip xmlns:asvg="http://schemas.microsoft.com/office/drawing/2016/SVG/main" r:embed="rId14"/>
              </a:ext>
              <a:ext uri="{837473B0-CC2E-450A-ABE3-18F120FF3D39}">
                <a1611:picAttrSrcUrl xmlns:a1611="http://schemas.microsoft.com/office/drawing/2016/11/main" r:id="rId15"/>
              </a:ext>
            </a:extLst>
          </a:blip>
          <a:stretch>
            <a:fillRect/>
          </a:stretch>
        </p:blipFill>
        <p:spPr>
          <a:xfrm>
            <a:off x="8311509" y="2381564"/>
            <a:ext cx="752132" cy="638225"/>
          </a:xfrm>
          <a:prstGeom prst="rect">
            <a:avLst/>
          </a:prstGeom>
        </p:spPr>
      </p:pic>
      <p:pic>
        <p:nvPicPr>
          <p:cNvPr id="29" name="Graphic 28">
            <a:extLst>
              <a:ext uri="{FF2B5EF4-FFF2-40B4-BE49-F238E27FC236}">
                <a16:creationId xmlns:a16="http://schemas.microsoft.com/office/drawing/2014/main" id="{095D36A4-9151-C91B-A2AE-EB20D7D30933}"/>
              </a:ext>
            </a:extLst>
          </p:cNvPr>
          <p:cNvPicPr>
            <a:picLocks noChangeAspect="1"/>
          </p:cNvPicPr>
          <p:nvPr/>
        </p:nvPicPr>
        <p:blipFill>
          <a:blip r:embed="rId13">
            <a:extLst>
              <a:ext uri="{96DAC541-7B7A-43D3-8B79-37D633B846F1}">
                <asvg:svgBlip xmlns:asvg="http://schemas.microsoft.com/office/drawing/2016/SVG/main" r:embed="rId14"/>
              </a:ext>
              <a:ext uri="{837473B0-CC2E-450A-ABE3-18F120FF3D39}">
                <a1611:picAttrSrcUrl xmlns:a1611="http://schemas.microsoft.com/office/drawing/2016/11/main" r:id="rId15"/>
              </a:ext>
            </a:extLst>
          </a:blip>
          <a:stretch>
            <a:fillRect/>
          </a:stretch>
        </p:blipFill>
        <p:spPr>
          <a:xfrm>
            <a:off x="8182943" y="4078727"/>
            <a:ext cx="752132" cy="638225"/>
          </a:xfrm>
          <a:prstGeom prst="rect">
            <a:avLst/>
          </a:prstGeom>
        </p:spPr>
      </p:pic>
      <p:cxnSp>
        <p:nvCxnSpPr>
          <p:cNvPr id="31" name="Straight Arrow Connector 30">
            <a:extLst>
              <a:ext uri="{FF2B5EF4-FFF2-40B4-BE49-F238E27FC236}">
                <a16:creationId xmlns:a16="http://schemas.microsoft.com/office/drawing/2014/main" id="{338EBF94-0BD8-1B86-3A54-CFE39E94FAB4}"/>
              </a:ext>
            </a:extLst>
          </p:cNvPr>
          <p:cNvCxnSpPr>
            <a:stCxn id="9" idx="3"/>
          </p:cNvCxnSpPr>
          <p:nvPr/>
        </p:nvCxnSpPr>
        <p:spPr>
          <a:xfrm flipV="1">
            <a:off x="3042066" y="2859659"/>
            <a:ext cx="936887"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2" name="Straight Arrow Connector 31">
            <a:extLst>
              <a:ext uri="{FF2B5EF4-FFF2-40B4-BE49-F238E27FC236}">
                <a16:creationId xmlns:a16="http://schemas.microsoft.com/office/drawing/2014/main" id="{158513D3-9199-A5A1-78C3-8A05F767582C}"/>
              </a:ext>
            </a:extLst>
          </p:cNvPr>
          <p:cNvCxnSpPr>
            <a:cxnSpLocks/>
            <a:stCxn id="11" idx="3"/>
            <a:endCxn id="22" idx="1"/>
          </p:cNvCxnSpPr>
          <p:nvPr/>
        </p:nvCxnSpPr>
        <p:spPr>
          <a:xfrm>
            <a:off x="5811033" y="2700677"/>
            <a:ext cx="648478" cy="169716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3" name="Straight Arrow Connector 32">
            <a:extLst>
              <a:ext uri="{FF2B5EF4-FFF2-40B4-BE49-F238E27FC236}">
                <a16:creationId xmlns:a16="http://schemas.microsoft.com/office/drawing/2014/main" id="{EE922629-0CE6-5D1E-43A0-FD247AE432CE}"/>
              </a:ext>
            </a:extLst>
          </p:cNvPr>
          <p:cNvCxnSpPr>
            <a:cxnSpLocks/>
            <a:stCxn id="11" idx="3"/>
            <a:endCxn id="19" idx="1"/>
          </p:cNvCxnSpPr>
          <p:nvPr/>
        </p:nvCxnSpPr>
        <p:spPr>
          <a:xfrm flipV="1">
            <a:off x="5811033" y="2700676"/>
            <a:ext cx="440806"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4" name="Straight Arrow Connector 33">
            <a:extLst>
              <a:ext uri="{FF2B5EF4-FFF2-40B4-BE49-F238E27FC236}">
                <a16:creationId xmlns:a16="http://schemas.microsoft.com/office/drawing/2014/main" id="{C2FF8BC5-EB86-EAB1-CB7E-B954B77E78E2}"/>
              </a:ext>
            </a:extLst>
          </p:cNvPr>
          <p:cNvCxnSpPr>
            <a:cxnSpLocks/>
            <a:stCxn id="11" idx="3"/>
          </p:cNvCxnSpPr>
          <p:nvPr/>
        </p:nvCxnSpPr>
        <p:spPr>
          <a:xfrm flipV="1">
            <a:off x="5811033" y="935872"/>
            <a:ext cx="420106" cy="176480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8173662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7"/>
          <p:cNvSpPr txBox="1">
            <a:spLocks noGrp="1"/>
          </p:cNvSpPr>
          <p:nvPr>
            <p:ph type="title"/>
          </p:nvPr>
        </p:nvSpPr>
        <p:spPr>
          <a:xfrm>
            <a:off x="4946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3600" dirty="0">
                <a:solidFill>
                  <a:schemeClr val="bg2"/>
                </a:solidFill>
                <a:highlight>
                  <a:srgbClr val="FFFFFF"/>
                </a:highlight>
              </a:rPr>
              <a:t>Key Differentiators</a:t>
            </a:r>
            <a:endParaRPr sz="3600" dirty="0">
              <a:solidFill>
                <a:schemeClr val="bg2"/>
              </a:solidFill>
            </a:endParaRPr>
          </a:p>
        </p:txBody>
      </p:sp>
      <p:sp>
        <p:nvSpPr>
          <p:cNvPr id="378" name="Google Shape;378;p7"/>
          <p:cNvSpPr txBox="1"/>
          <p:nvPr/>
        </p:nvSpPr>
        <p:spPr>
          <a:xfrm>
            <a:off x="512375" y="1151300"/>
            <a:ext cx="8238600" cy="207958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800" dirty="0">
                <a:solidFill>
                  <a:srgbClr val="222222"/>
                </a:solidFill>
                <a:highlight>
                  <a:srgbClr val="FFFFFF"/>
                </a:highlight>
                <a:latin typeface="Lato"/>
                <a:ea typeface="Lato"/>
                <a:cs typeface="Lato"/>
                <a:sym typeface="Lato"/>
              </a:rPr>
              <a:t>Our Solution offers Voice assistant feature that makes it easier for user to operate , also it </a:t>
            </a:r>
            <a:r>
              <a:rPr lang="en-IN" sz="1800" b="0" i="0" dirty="0">
                <a:solidFill>
                  <a:srgbClr val="4A4548"/>
                </a:solidFill>
                <a:effectLst/>
                <a:latin typeface="lato" panose="020B0604020202020204" pitchFamily="34" charset="0"/>
              </a:rPr>
              <a:t> multilingual </a:t>
            </a:r>
            <a:r>
              <a:rPr lang="en" sz="1800" dirty="0">
                <a:solidFill>
                  <a:srgbClr val="222222"/>
                </a:solidFill>
                <a:highlight>
                  <a:srgbClr val="FFFFFF"/>
                </a:highlight>
                <a:latin typeface="Lato"/>
                <a:ea typeface="Lato"/>
                <a:cs typeface="Lato"/>
                <a:sym typeface="Lato"/>
              </a:rPr>
              <a:t>,and thus can help a lot of users from different – different language backgrounds . </a:t>
            </a:r>
          </a:p>
          <a:p>
            <a:pPr marL="0" marR="0" lvl="0" indent="0" algn="l" rtl="0">
              <a:lnSpc>
                <a:spcPct val="100000"/>
              </a:lnSpc>
              <a:spcBef>
                <a:spcPts val="0"/>
              </a:spcBef>
              <a:spcAft>
                <a:spcPts val="0"/>
              </a:spcAft>
              <a:buClr>
                <a:srgbClr val="000000"/>
              </a:buClr>
              <a:buSzPts val="1400"/>
              <a:buFont typeface="Arial"/>
              <a:buNone/>
            </a:pPr>
            <a:endParaRPr lang="en" sz="1800" dirty="0">
              <a:solidFill>
                <a:srgbClr val="222222"/>
              </a:solidFill>
              <a:highlight>
                <a:srgbClr val="FFFFFF"/>
              </a:highlight>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US" sz="1800" dirty="0">
                <a:solidFill>
                  <a:srgbClr val="222222"/>
                </a:solidFill>
                <a:highlight>
                  <a:srgbClr val="FFFFFF"/>
                </a:highlight>
                <a:latin typeface="Lato"/>
                <a:ea typeface="Lato"/>
                <a:cs typeface="Lato"/>
                <a:sym typeface="Lato"/>
              </a:rPr>
              <a:t>I</a:t>
            </a:r>
            <a:r>
              <a:rPr lang="en" sz="1800" dirty="0">
                <a:solidFill>
                  <a:srgbClr val="222222"/>
                </a:solidFill>
                <a:highlight>
                  <a:srgbClr val="FFFFFF"/>
                </a:highlight>
                <a:latin typeface="Lato"/>
                <a:ea typeface="Lato"/>
                <a:cs typeface="Lato"/>
                <a:sym typeface="Lato"/>
              </a:rPr>
              <a:t>t has a special feature of Fraud dectection that protects both the bank and the user . </a:t>
            </a:r>
          </a:p>
          <a:p>
            <a:pPr marL="0" marR="0" lvl="0" indent="0" algn="l" rtl="0">
              <a:lnSpc>
                <a:spcPct val="100000"/>
              </a:lnSpc>
              <a:spcBef>
                <a:spcPts val="0"/>
              </a:spcBef>
              <a:spcAft>
                <a:spcPts val="0"/>
              </a:spcAft>
              <a:buClr>
                <a:srgbClr val="000000"/>
              </a:buClr>
              <a:buSzPts val="1400"/>
              <a:buFont typeface="Arial"/>
              <a:buNone/>
            </a:pPr>
            <a:endParaRPr lang="en" sz="1800" dirty="0">
              <a:solidFill>
                <a:srgbClr val="222222"/>
              </a:solidFill>
              <a:highlight>
                <a:srgbClr val="FFFFFF"/>
              </a:highlight>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lang="en" dirty="0">
              <a:solidFill>
                <a:srgbClr val="222222"/>
              </a:solidFill>
              <a:highlight>
                <a:srgbClr val="FFFFFF"/>
              </a:highlight>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CA8881-1F4F-F254-69FD-1D97A83D7623}"/>
              </a:ext>
            </a:extLst>
          </p:cNvPr>
          <p:cNvSpPr>
            <a:spLocks noGrp="1"/>
          </p:cNvSpPr>
          <p:nvPr>
            <p:ph type="title"/>
          </p:nvPr>
        </p:nvSpPr>
        <p:spPr/>
        <p:txBody>
          <a:bodyPr/>
          <a:lstStyle/>
          <a:p>
            <a:r>
              <a:rPr lang="en" sz="3200" dirty="0">
                <a:solidFill>
                  <a:schemeClr val="bg2"/>
                </a:solidFill>
                <a:highlight>
                  <a:srgbClr val="FFFFFF"/>
                </a:highlight>
              </a:rPr>
              <a:t>Adoption Plan</a:t>
            </a:r>
            <a:endParaRPr lang="en-US" dirty="0">
              <a:solidFill>
                <a:schemeClr val="bg2"/>
              </a:solidFill>
            </a:endParaRPr>
          </a:p>
        </p:txBody>
      </p:sp>
      <p:sp>
        <p:nvSpPr>
          <p:cNvPr id="5" name="Text Placeholder 4">
            <a:extLst>
              <a:ext uri="{FF2B5EF4-FFF2-40B4-BE49-F238E27FC236}">
                <a16:creationId xmlns:a16="http://schemas.microsoft.com/office/drawing/2014/main" id="{78376E86-C3ED-466B-E6C7-CFA595D66CA8}"/>
              </a:ext>
            </a:extLst>
          </p:cNvPr>
          <p:cNvSpPr>
            <a:spLocks noGrp="1"/>
          </p:cNvSpPr>
          <p:nvPr>
            <p:ph type="body" idx="1"/>
          </p:nvPr>
        </p:nvSpPr>
        <p:spPr/>
        <p:txBody>
          <a:bodyPr/>
          <a:lstStyle/>
          <a:p>
            <a:pPr marL="0" marR="0" lvl="0" indent="0" algn="l" rtl="0">
              <a:lnSpc>
                <a:spcPct val="100000"/>
              </a:lnSpc>
              <a:spcBef>
                <a:spcPts val="0"/>
              </a:spcBef>
              <a:spcAft>
                <a:spcPts val="0"/>
              </a:spcAft>
              <a:buClr>
                <a:srgbClr val="000000"/>
              </a:buClr>
              <a:buSzPts val="1400"/>
              <a:buFont typeface="Arial"/>
              <a:buNone/>
            </a:pPr>
            <a:r>
              <a:rPr lang="en" sz="1600" b="1" dirty="0">
                <a:solidFill>
                  <a:schemeClr val="tx1"/>
                </a:solidFill>
                <a:highlight>
                  <a:srgbClr val="FFFFFF"/>
                </a:highlight>
                <a:latin typeface="Lato"/>
                <a:ea typeface="Lato"/>
                <a:cs typeface="Lato"/>
                <a:sym typeface="Lato"/>
              </a:rPr>
              <a:t>Easy to understand and use </a:t>
            </a:r>
          </a:p>
          <a:p>
            <a:pPr marL="0" marR="0" lvl="0" indent="0" algn="l" rtl="0">
              <a:lnSpc>
                <a:spcPct val="100000"/>
              </a:lnSpc>
              <a:spcBef>
                <a:spcPts val="0"/>
              </a:spcBef>
              <a:spcAft>
                <a:spcPts val="0"/>
              </a:spcAft>
              <a:buClr>
                <a:srgbClr val="000000"/>
              </a:buClr>
              <a:buSzPts val="1400"/>
              <a:buFont typeface="Arial"/>
              <a:buNone/>
            </a:pPr>
            <a:r>
              <a:rPr lang="en-US" dirty="0">
                <a:solidFill>
                  <a:schemeClr val="tx1"/>
                </a:solidFill>
                <a:highlight>
                  <a:srgbClr val="FFFFFF"/>
                </a:highlight>
                <a:latin typeface="Lato"/>
                <a:ea typeface="Lato"/>
                <a:cs typeface="Lato"/>
                <a:sym typeface="Lato"/>
              </a:rPr>
              <a:t>Our product is easy to use as it can interact with user through voice .As we know a lot of users struggle a lot in understanding the app or software , our product offers them with a voice assistant that can resolve their issues smartly and quickly . </a:t>
            </a:r>
          </a:p>
          <a:p>
            <a:pPr marL="0" marR="0" lvl="0" indent="0" algn="l" rtl="0">
              <a:lnSpc>
                <a:spcPct val="100000"/>
              </a:lnSpc>
              <a:spcBef>
                <a:spcPts val="0"/>
              </a:spcBef>
              <a:spcAft>
                <a:spcPts val="0"/>
              </a:spcAft>
              <a:buClr>
                <a:srgbClr val="000000"/>
              </a:buClr>
              <a:buSzPts val="1400"/>
              <a:buFont typeface="Arial"/>
              <a:buNone/>
            </a:pPr>
            <a:endParaRPr lang="en-US" dirty="0">
              <a:solidFill>
                <a:schemeClr val="tx1"/>
              </a:solidFill>
              <a:highlight>
                <a:srgbClr val="FFFFFF"/>
              </a:highlight>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US" sz="1800" b="1" dirty="0">
                <a:solidFill>
                  <a:schemeClr val="tx1"/>
                </a:solidFill>
                <a:highlight>
                  <a:srgbClr val="FFFFFF"/>
                </a:highlight>
                <a:latin typeface="Lato"/>
                <a:ea typeface="Lato"/>
                <a:cs typeface="Lato"/>
                <a:sym typeface="Lato"/>
              </a:rPr>
              <a:t>Saves Users time </a:t>
            </a:r>
            <a:r>
              <a:rPr lang="en-US" sz="1600" b="1" dirty="0">
                <a:solidFill>
                  <a:schemeClr val="tx1"/>
                </a:solidFill>
                <a:highlight>
                  <a:srgbClr val="FFFFFF"/>
                </a:highlight>
                <a:latin typeface="Lato"/>
                <a:ea typeface="Lato"/>
                <a:cs typeface="Lato"/>
                <a:sym typeface="Lato"/>
              </a:rPr>
              <a:t>and efforts </a:t>
            </a:r>
            <a:endParaRPr lang="en" sz="1600" b="1" dirty="0">
              <a:solidFill>
                <a:schemeClr val="tx1"/>
              </a:solidFill>
              <a:highlight>
                <a:srgbClr val="FFFFFF"/>
              </a:highlight>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a:solidFill>
                  <a:schemeClr val="tx1"/>
                </a:solidFill>
                <a:latin typeface="Lato"/>
                <a:ea typeface="Lato"/>
                <a:cs typeface="Lato"/>
                <a:sym typeface="Lato"/>
              </a:rPr>
              <a:t>It saves users time as all th</a:t>
            </a:r>
            <a:r>
              <a:rPr lang="en-US" dirty="0">
                <a:solidFill>
                  <a:schemeClr val="tx1"/>
                </a:solidFill>
                <a:latin typeface="Lato"/>
                <a:ea typeface="Lato"/>
                <a:cs typeface="Lato"/>
                <a:sym typeface="Lato"/>
              </a:rPr>
              <a:t>e processes are almost automatic and they will have to give very less efforts and time . </a:t>
            </a:r>
          </a:p>
          <a:p>
            <a:pPr marL="0" marR="0" lvl="0" indent="0" algn="l" rtl="0">
              <a:lnSpc>
                <a:spcPct val="100000"/>
              </a:lnSpc>
              <a:spcBef>
                <a:spcPts val="0"/>
              </a:spcBef>
              <a:spcAft>
                <a:spcPts val="0"/>
              </a:spcAft>
              <a:buClr>
                <a:srgbClr val="000000"/>
              </a:buClr>
              <a:buSzPts val="1400"/>
              <a:buFont typeface="Arial"/>
              <a:buNone/>
            </a:pPr>
            <a:endParaRPr lang="en-US" dirty="0">
              <a:solidFill>
                <a:schemeClr val="tx1"/>
              </a:solidFill>
            </a:endParaRPr>
          </a:p>
          <a:p>
            <a:pPr marL="0" marR="0" lvl="0" indent="0" algn="l" rtl="0">
              <a:lnSpc>
                <a:spcPct val="100000"/>
              </a:lnSpc>
              <a:spcBef>
                <a:spcPts val="0"/>
              </a:spcBef>
              <a:spcAft>
                <a:spcPts val="0"/>
              </a:spcAft>
              <a:buClr>
                <a:srgbClr val="000000"/>
              </a:buClr>
              <a:buSzPts val="1400"/>
              <a:buFont typeface="Arial"/>
              <a:buNone/>
            </a:pPr>
            <a:r>
              <a:rPr lang="en-US" sz="1600" b="1" dirty="0">
                <a:solidFill>
                  <a:schemeClr val="tx1"/>
                </a:solidFill>
                <a:latin typeface="Lato"/>
                <a:ea typeface="Lato"/>
                <a:cs typeface="Lato"/>
                <a:sym typeface="Lato"/>
              </a:rPr>
              <a:t>Data Security </a:t>
            </a:r>
          </a:p>
          <a:p>
            <a:pPr marL="0" marR="0" lvl="0" indent="0" algn="l" rtl="0">
              <a:lnSpc>
                <a:spcPct val="100000"/>
              </a:lnSpc>
              <a:spcBef>
                <a:spcPts val="0"/>
              </a:spcBef>
              <a:spcAft>
                <a:spcPts val="0"/>
              </a:spcAft>
              <a:buClr>
                <a:srgbClr val="000000"/>
              </a:buClr>
              <a:buSzPts val="1400"/>
              <a:buFont typeface="Arial"/>
              <a:buNone/>
            </a:pPr>
            <a:r>
              <a:rPr lang="en-US" dirty="0">
                <a:solidFill>
                  <a:schemeClr val="tx1"/>
                </a:solidFill>
                <a:latin typeface="Lato"/>
                <a:ea typeface="Lato"/>
                <a:cs typeface="Lato"/>
                <a:sym typeface="Lato"/>
              </a:rPr>
              <a:t>Since we are providing with a fraud detection feature users data is much more safe . </a:t>
            </a:r>
          </a:p>
          <a:p>
            <a:pPr marL="0" marR="0" lvl="0" indent="0" algn="l" rtl="0">
              <a:lnSpc>
                <a:spcPct val="100000"/>
              </a:lnSpc>
              <a:spcBef>
                <a:spcPts val="0"/>
              </a:spcBef>
              <a:spcAft>
                <a:spcPts val="0"/>
              </a:spcAft>
              <a:buClr>
                <a:srgbClr val="000000"/>
              </a:buClr>
              <a:buSzPts val="1400"/>
              <a:buFont typeface="Arial"/>
              <a:buNone/>
            </a:pPr>
            <a:endParaRPr lang="en-US" dirty="0">
              <a:solidFill>
                <a:schemeClr val="tx1"/>
              </a:solidFill>
            </a:endParaRPr>
          </a:p>
          <a:p>
            <a:pPr marL="0" marR="0" lvl="0" indent="0" algn="l" rtl="0">
              <a:lnSpc>
                <a:spcPct val="100000"/>
              </a:lnSpc>
              <a:spcBef>
                <a:spcPts val="0"/>
              </a:spcBef>
              <a:spcAft>
                <a:spcPts val="0"/>
              </a:spcAft>
              <a:buClr>
                <a:srgbClr val="000000"/>
              </a:buClr>
              <a:buSzPts val="1400"/>
              <a:buFont typeface="Arial"/>
              <a:buNone/>
            </a:pPr>
            <a:r>
              <a:rPr lang="en-US" sz="1600" b="1" dirty="0">
                <a:solidFill>
                  <a:schemeClr val="tx1"/>
                </a:solidFill>
              </a:rPr>
              <a:t>Users feedback </a:t>
            </a:r>
          </a:p>
          <a:p>
            <a:pPr marL="0" marR="0" lvl="0" indent="0" algn="l" rtl="0">
              <a:lnSpc>
                <a:spcPct val="100000"/>
              </a:lnSpc>
              <a:spcBef>
                <a:spcPts val="0"/>
              </a:spcBef>
              <a:spcAft>
                <a:spcPts val="0"/>
              </a:spcAft>
              <a:buClr>
                <a:srgbClr val="000000"/>
              </a:buClr>
              <a:buSzPts val="1400"/>
              <a:buFont typeface="Arial"/>
              <a:buNone/>
            </a:pPr>
            <a:r>
              <a:rPr lang="en-US" dirty="0">
                <a:solidFill>
                  <a:schemeClr val="tx1"/>
                </a:solidFill>
              </a:rPr>
              <a:t>Every time the user use the application it will ask for a feedback , so that the problems of user can be  solved quickly . And they can have a much better experience next time . </a:t>
            </a:r>
            <a:endParaRPr lang="en-US" dirty="0">
              <a:solidFill>
                <a:schemeClr val="tx1"/>
              </a:solidFill>
              <a:latin typeface="Lato"/>
              <a:ea typeface="Lato"/>
              <a:cs typeface="Lato"/>
              <a:sym typeface="Lato"/>
            </a:endParaRPr>
          </a:p>
        </p:txBody>
      </p:sp>
    </p:spTree>
    <p:extLst>
      <p:ext uri="{BB962C8B-B14F-4D97-AF65-F5344CB8AC3E}">
        <p14:creationId xmlns:p14="http://schemas.microsoft.com/office/powerpoint/2010/main" val="2930489860"/>
      </p:ext>
    </p:extLst>
  </p:cSld>
  <p:clrMapOvr>
    <a:masterClrMapping/>
  </p:clrMapOvr>
</p:sld>
</file>

<file path=ppt/theme/theme1.xml><?xml version="1.0" encoding="utf-8"?>
<a:theme xmlns:a="http://schemas.openxmlformats.org/drawingml/2006/main" name="TI Template">
  <a:themeElements>
    <a:clrScheme name="Simple Light">
      <a:dk1>
        <a:srgbClr val="141414"/>
      </a:dk1>
      <a:lt1>
        <a:srgbClr val="FFFFFF"/>
      </a:lt1>
      <a:dk2>
        <a:srgbClr val="0A1852"/>
      </a:dk2>
      <a:lt2>
        <a:srgbClr val="B7B7B7"/>
      </a:lt2>
      <a:accent1>
        <a:srgbClr val="F7C35E"/>
      </a:accent1>
      <a:accent2>
        <a:srgbClr val="1B2E85"/>
      </a:accent2>
      <a:accent3>
        <a:srgbClr val="FFFFFF"/>
      </a:accent3>
      <a:accent4>
        <a:srgbClr val="FFFFFF"/>
      </a:accent4>
      <a:accent5>
        <a:srgbClr val="FFFFFF"/>
      </a:accent5>
      <a:accent6>
        <a:srgbClr val="FFFFFF"/>
      </a:accent6>
      <a:hlink>
        <a:srgbClr val="1B2E8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I Template">
  <a:themeElements>
    <a:clrScheme name="Simple Light">
      <a:dk1>
        <a:srgbClr val="141414"/>
      </a:dk1>
      <a:lt1>
        <a:srgbClr val="FFFFFF"/>
      </a:lt1>
      <a:dk2>
        <a:srgbClr val="0A1852"/>
      </a:dk2>
      <a:lt2>
        <a:srgbClr val="B7B7B7"/>
      </a:lt2>
      <a:accent1>
        <a:srgbClr val="F7C35E"/>
      </a:accent1>
      <a:accent2>
        <a:srgbClr val="1B2E85"/>
      </a:accent2>
      <a:accent3>
        <a:srgbClr val="FFFFFF"/>
      </a:accent3>
      <a:accent4>
        <a:srgbClr val="FFFFFF"/>
      </a:accent4>
      <a:accent5>
        <a:srgbClr val="FFFFFF"/>
      </a:accent5>
      <a:accent6>
        <a:srgbClr val="FFFFFF"/>
      </a:accent6>
      <a:hlink>
        <a:srgbClr val="1B2E8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110</TotalTime>
  <Words>561</Words>
  <Application>Microsoft Office PowerPoint</Application>
  <PresentationFormat>On-screen Show (16:9)</PresentationFormat>
  <Paragraphs>53</Paragraphs>
  <Slides>10</Slides>
  <Notes>8</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10</vt:i4>
      </vt:variant>
    </vt:vector>
  </HeadingPairs>
  <TitlesOfParts>
    <vt:vector size="19" baseType="lpstr">
      <vt:lpstr>Trebuchet MS</vt:lpstr>
      <vt:lpstr>Lato Black</vt:lpstr>
      <vt:lpstr>Arial</vt:lpstr>
      <vt:lpstr>Adobe Fan Heiti Std B</vt:lpstr>
      <vt:lpstr>Lato</vt:lpstr>
      <vt:lpstr>Lato</vt:lpstr>
      <vt:lpstr>Wingdings</vt:lpstr>
      <vt:lpstr>TI Template</vt:lpstr>
      <vt:lpstr>TI Template</vt:lpstr>
      <vt:lpstr>Bank of Baroda Hackathon - 2022                       </vt:lpstr>
      <vt:lpstr>Problem Statement?</vt:lpstr>
      <vt:lpstr>User Segment &amp; Pain Points</vt:lpstr>
      <vt:lpstr>Pre-Requisite</vt:lpstr>
      <vt:lpstr>Azure tools or resources</vt:lpstr>
      <vt:lpstr>METHODOLOGY </vt:lpstr>
      <vt:lpstr>METHODOLOGY</vt:lpstr>
      <vt:lpstr>Key Differentiators</vt:lpstr>
      <vt:lpstr>Adoption Plan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 of Baroda Hackathon - 2022</dc:title>
  <dc:creator>asus</dc:creator>
  <cp:lastModifiedBy>sunisha852@gmail.com</cp:lastModifiedBy>
  <cp:revision>2</cp:revision>
  <dcterms:modified xsi:type="dcterms:W3CDTF">2022-09-16T18:56:52Z</dcterms:modified>
</cp:coreProperties>
</file>